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5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7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8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0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11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2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3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4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15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16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7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18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19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20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21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22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23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24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notesSlides/notesSlide25.xml" ContentType="application/vnd.openxmlformats-officedocument.presentationml.notesSlide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26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notesSlides/notesSlide28.xml" ContentType="application/vnd.openxmlformats-officedocument.presentationml.notesSlide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29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7" r:id="rId31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38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3E593D7C-17A0-4980-A141-A20E55C71D8E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/>
            <a:t>焦耳定律</a:t>
          </a:r>
        </a:p>
      </dgm:t>
    </dgm:pt>
    <dgm:pt modelId="{0EF6D731-F32B-4F49-9DD7-62F811CA00FC}" type="parTrans" cxnId="{DB2F3C69-0454-40D2-BFFC-72B0D18D21DC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电流热效应</a:t>
          </a:r>
        </a:p>
      </dgm:t>
    </dgm:pt>
    <dgm:pt modelId="{84480914-EC08-4704-BB66-79578ADE3465}" type="parTrans" cxnId="{8EC21000-8785-4085-9255-2DA4A3A94B2F}">
      <dgm:prSet/>
      <dgm:spPr/>
      <dgm:t>
        <a:bodyPr/>
        <a:lstStyle/>
        <a:p>
          <a:endParaRPr/>
        </a:p>
      </dgm:t>
    </dgm:pt>
    <dgm:pt modelId="{ABAB9DA9-68EF-4385-AF0C-ECD61382783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什么是电流热效应</a:t>
          </a:r>
        </a:p>
      </dgm:t>
    </dgm:pt>
    <dgm:pt modelId="{44C998DB-C12D-4544-B78B-8C3020021E3C}" type="sibTrans" cxnId="{8EC21000-8785-4085-9255-2DA4A3A94B2F}">
      <dgm:prSet/>
      <dgm:spPr/>
      <dgm:t>
        <a:bodyPr/>
        <a:lstStyle/>
        <a:p>
          <a:endParaRPr/>
        </a:p>
      </dgm:t>
    </dgm:pt>
    <dgm:pt modelId="{7B9419FE-1F35-401D-B287-2190B4B7EC08}" type="parTrans" cxnId="{1388BEBA-901C-4EA2-BEAB-7F1E2A4ED492}">
      <dgm:prSet/>
      <dgm:spPr/>
      <dgm:t>
        <a:bodyPr/>
        <a:lstStyle/>
        <a:p>
          <a:endParaRPr/>
        </a:p>
      </dgm:t>
    </dgm:pt>
    <dgm:pt modelId="{BBD0E9D9-6834-4D13-8DBA-64CB1A7AC148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利用电流热效应的电器</a:t>
          </a:r>
        </a:p>
      </dgm:t>
    </dgm:pt>
    <dgm:pt modelId="{3682FE7B-9570-474D-878F-7CB43A066B8B}" type="sibTrans" cxnId="{1388BEBA-901C-4EA2-BEAB-7F1E2A4ED492}">
      <dgm:prSet/>
      <dgm:spPr/>
      <dgm:t>
        <a:bodyPr/>
        <a:lstStyle/>
        <a:p>
          <a:endParaRPr/>
        </a:p>
      </dgm:t>
    </dgm:pt>
    <dgm:pt modelId="{88BC7E74-14F0-41E9-81AF-3BED80B206B8}" type="sibTrans" cxnId="{DB2F3C69-0454-40D2-BFFC-72B0D18D21DC}">
      <dgm:prSet/>
      <dgm:spPr/>
      <dgm:t>
        <a:bodyPr/>
        <a:lstStyle/>
        <a:p>
          <a:endParaRPr lang="zh-CN" altLang="en-US"/>
        </a:p>
      </dgm:t>
    </dgm:pt>
    <dgm:pt modelId="{5C53203B-F004-42C8-9354-4E482146E5C1}" type="parTrans" cxnId="{F1E9257A-0DB5-401D-9310-7726F0A9ED2E}">
      <dgm:prSet/>
      <dgm:spPr/>
      <dgm:t>
        <a:bodyPr/>
        <a:lstStyle/>
        <a:p>
          <a:endParaRPr/>
        </a:p>
      </dgm:t>
    </dgm:pt>
    <dgm:pt modelId="{60DF0935-8ACA-4500-98C5-979DA87E5BA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焦耳定律</a:t>
          </a:r>
        </a:p>
      </dgm:t>
    </dgm:pt>
    <dgm:pt modelId="{C237BD7B-DE82-4240-8440-E092E3A3C5F5}" type="parTrans" cxnId="{1B0BF5DB-4553-4F6C-8297-13FD87D480EA}">
      <dgm:prSet/>
      <dgm:spPr/>
      <dgm:t>
        <a:bodyPr/>
        <a:lstStyle/>
        <a:p>
          <a:endParaRPr/>
        </a:p>
      </dgm:t>
    </dgm:pt>
    <dgm:pt modelId="{AE59BF75-BD41-44C1-8A26-9DC051D7880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焦耳定律内容</a:t>
          </a:r>
        </a:p>
      </dgm:t>
    </dgm:pt>
    <dgm:pt modelId="{2912CE27-8D0C-4098-9E4D-CC8C48253A38}" type="sibTrans" cxnId="{1B0BF5DB-4553-4F6C-8297-13FD87D480EA}">
      <dgm:prSet/>
      <dgm:spPr/>
      <dgm:t>
        <a:bodyPr/>
        <a:lstStyle/>
        <a:p>
          <a:endParaRPr/>
        </a:p>
      </dgm:t>
    </dgm:pt>
    <dgm:pt modelId="{F2557F56-C660-4F7C-A11A-9F2372BFC911}" type="parTrans" cxnId="{68077EE3-25ED-4581-8B50-3EE825B85B86}">
      <dgm:prSet/>
      <dgm:spPr/>
      <dgm:t>
        <a:bodyPr/>
        <a:lstStyle/>
        <a:p>
          <a:endParaRPr/>
        </a:p>
      </dgm:t>
    </dgm:pt>
    <dgm:pt modelId="{756FE5FB-213D-42C3-AC83-B3BBE5DE034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焦耳定律应用</a:t>
          </a:r>
        </a:p>
      </dgm:t>
    </dgm:pt>
    <dgm:pt modelId="{4667927E-5B04-4677-884A-C6D271C1E1CC}" type="sibTrans" cxnId="{68077EE3-25ED-4581-8B50-3EE825B85B86}">
      <dgm:prSet/>
      <dgm:spPr/>
      <dgm:t>
        <a:bodyPr/>
        <a:lstStyle/>
        <a:p>
          <a:endParaRPr/>
        </a:p>
      </dgm:t>
    </dgm:pt>
    <dgm:pt modelId="{D368E999-1325-437B-89A4-4531FEDA1EAA}" type="sibTrans" cxnId="{F1E9257A-0DB5-401D-9310-7726F0A9ED2E}">
      <dgm:prSet/>
      <dgm:spPr/>
      <dgm:t>
        <a:bodyPr/>
        <a:lstStyle/>
        <a:p>
          <a:endParaRPr/>
        </a:p>
      </dgm:t>
    </dgm:pt>
    <dgm:pt modelId="{70A03543-3820-45A6-A165-A3C7CDC7F139}" type="parTrans" cxnId="{CDA019DF-CAC1-467F-B2E1-9002E4AD2246}">
      <dgm:prSet/>
      <dgm:spPr/>
      <dgm:t>
        <a:bodyPr/>
        <a:lstStyle/>
        <a:p>
          <a:endParaRPr/>
        </a:p>
      </dgm:t>
    </dgm:pt>
    <dgm:pt modelId="{323D974C-AA3F-4F47-B327-EDA041AD7D27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sym typeface="+mn-ea"/>
            </a:rPr>
            <a:t>电流热效应应用与防治</a:t>
          </a:r>
          <a:endParaRPr lang="zh-CN"/>
        </a:p>
      </dgm:t>
    </dgm:pt>
    <dgm:pt modelId="{43F5DA95-7600-4518-97FF-8AD971C35560}" type="sibTrans" cxnId="{CDA019DF-CAC1-467F-B2E1-9002E4AD2246}">
      <dgm:prSet/>
      <dgm:spPr/>
      <dgm:t>
        <a:bodyPr/>
        <a:lstStyle/>
        <a:p>
          <a:endParaRPr/>
        </a:p>
      </dgm:t>
    </dgm:pt>
    <dgm:pt modelId="{D4FB3198-ACD8-4C0D-A0FB-5DDDFADB53EB}" type="sibTrans" cxnId="{3E593D7C-17A0-4980-A141-A20E55C71D8E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3"/>
      <dgm:spPr/>
      <dgm:t>
        <a:bodyPr/>
        <a:lstStyle/>
        <a:p>
          <a:endParaRPr lang="zh-CN" altLang="en-US"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3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C42A9A81-47C5-4A67-9BBD-6166E09A23E7}" type="pres">
      <dgm:prSet presAssocID="{84480914-EC08-4704-BB66-79578ADE3465}" presName="Name17" presStyleLbl="parChTrans1D3" presStyleIdx="0" presStyleCnt="4"/>
      <dgm:spPr/>
      <dgm:t>
        <a:bodyPr/>
        <a:lstStyle/>
        <a:p>
          <a:endParaRPr/>
        </a:p>
      </dgm:t>
    </dgm:pt>
    <dgm:pt modelId="{471E77DC-7BBD-4277-ABB3-68F08C41E870}" type="pres">
      <dgm:prSet presAssocID="{ABAB9DA9-68EF-4385-AF0C-ECD61382783D}" presName="hierRoot3" presStyleCnt="0"/>
      <dgm:spPr/>
      <dgm:t>
        <a:bodyPr/>
        <a:lstStyle/>
        <a:p>
          <a:endParaRPr/>
        </a:p>
      </dgm:t>
    </dgm:pt>
    <dgm:pt modelId="{8AC99376-6ADC-4AF6-8E49-A63BE28FE302}" type="pres">
      <dgm:prSet presAssocID="{ABAB9DA9-68EF-4385-AF0C-ECD61382783D}" presName="composite3" presStyleCnt="0"/>
      <dgm:spPr/>
      <dgm:t>
        <a:bodyPr/>
        <a:lstStyle/>
        <a:p>
          <a:endParaRPr/>
        </a:p>
      </dgm:t>
    </dgm:pt>
    <dgm:pt modelId="{45411415-D009-4CC6-981C-105B72C29C10}" type="pres">
      <dgm:prSet presAssocID="{ABAB9DA9-68EF-4385-AF0C-ECD61382783D}" presName="background3" presStyleLbl="node3" presStyleIdx="0" presStyleCnt="4"/>
      <dgm:spPr/>
      <dgm:t>
        <a:bodyPr/>
        <a:lstStyle/>
        <a:p>
          <a:endParaRPr/>
        </a:p>
      </dgm:t>
    </dgm:pt>
    <dgm:pt modelId="{63059BD4-D478-4979-B82B-4D3767ED4C72}" type="pres">
      <dgm:prSet presAssocID="{ABAB9DA9-68EF-4385-AF0C-ECD61382783D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728626-A450-4AA4-B0B1-862B43E821F2}" type="pres">
      <dgm:prSet presAssocID="{ABAB9DA9-68EF-4385-AF0C-ECD61382783D}" presName="hierChild4" presStyleCnt="0"/>
      <dgm:spPr/>
      <dgm:t>
        <a:bodyPr/>
        <a:lstStyle/>
        <a:p>
          <a:endParaRPr/>
        </a:p>
      </dgm:t>
    </dgm:pt>
    <dgm:pt modelId="{CF2A4C9F-EC28-413F-A563-CE1477E86F36}" type="pres">
      <dgm:prSet presAssocID="{7B9419FE-1F35-401D-B287-2190B4B7EC08}" presName="Name17" presStyleLbl="parChTrans1D3" presStyleIdx="1" presStyleCnt="4"/>
      <dgm:spPr/>
      <dgm:t>
        <a:bodyPr/>
        <a:lstStyle/>
        <a:p>
          <a:endParaRPr/>
        </a:p>
      </dgm:t>
    </dgm:pt>
    <dgm:pt modelId="{0B29C48B-0598-4F1F-8B7B-17A03BB69A66}" type="pres">
      <dgm:prSet presAssocID="{BBD0E9D9-6834-4D13-8DBA-64CB1A7AC148}" presName="hierRoot3" presStyleCnt="0"/>
      <dgm:spPr/>
      <dgm:t>
        <a:bodyPr/>
        <a:lstStyle/>
        <a:p>
          <a:endParaRPr/>
        </a:p>
      </dgm:t>
    </dgm:pt>
    <dgm:pt modelId="{178BCE60-1D3B-4FDB-A05D-7ADC7F1C3113}" type="pres">
      <dgm:prSet presAssocID="{BBD0E9D9-6834-4D13-8DBA-64CB1A7AC148}" presName="composite3" presStyleCnt="0"/>
      <dgm:spPr/>
      <dgm:t>
        <a:bodyPr/>
        <a:lstStyle/>
        <a:p>
          <a:endParaRPr/>
        </a:p>
      </dgm:t>
    </dgm:pt>
    <dgm:pt modelId="{83C01A9B-0C9C-41EE-A80A-73F918B5DEB6}" type="pres">
      <dgm:prSet presAssocID="{BBD0E9D9-6834-4D13-8DBA-64CB1A7AC148}" presName="background3" presStyleLbl="node3" presStyleIdx="1" presStyleCnt="4"/>
      <dgm:spPr/>
      <dgm:t>
        <a:bodyPr/>
        <a:lstStyle/>
        <a:p>
          <a:endParaRPr/>
        </a:p>
      </dgm:t>
    </dgm:pt>
    <dgm:pt modelId="{91408415-08F5-4033-AFB0-17B91C4C5BF0}" type="pres">
      <dgm:prSet presAssocID="{BBD0E9D9-6834-4D13-8DBA-64CB1A7AC148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CB1E475-BF1F-4728-B336-314B6DEBB77B}" type="pres">
      <dgm:prSet presAssocID="{BBD0E9D9-6834-4D13-8DBA-64CB1A7AC148}" presName="hierChild4" presStyleCnt="0"/>
      <dgm:spPr/>
      <dgm:t>
        <a:bodyPr/>
        <a:lstStyle/>
        <a:p>
          <a:endParaRPr/>
        </a:p>
      </dgm:t>
    </dgm:pt>
    <dgm:pt modelId="{E75D9187-DA45-4966-90B2-BB9E75FFAFB6}" type="pres">
      <dgm:prSet presAssocID="{5C53203B-F004-42C8-9354-4E482146E5C1}" presName="Name10" presStyleLbl="parChTrans1D2" presStyleIdx="1" presStyleCnt="3"/>
      <dgm:spPr/>
      <dgm:t>
        <a:bodyPr/>
        <a:lstStyle/>
        <a:p>
          <a:endParaRPr/>
        </a:p>
      </dgm:t>
    </dgm:pt>
    <dgm:pt modelId="{9FCB2ADD-AA10-4A89-AD8E-5FF3AB8F1815}" type="pres">
      <dgm:prSet presAssocID="{60DF0935-8ACA-4500-98C5-979DA87E5BAD}" presName="hierRoot2" presStyleCnt="0"/>
      <dgm:spPr/>
      <dgm:t>
        <a:bodyPr/>
        <a:lstStyle/>
        <a:p>
          <a:endParaRPr/>
        </a:p>
      </dgm:t>
    </dgm:pt>
    <dgm:pt modelId="{885A8906-2ABA-4B85-8A23-BCBF384ED1DF}" type="pres">
      <dgm:prSet presAssocID="{60DF0935-8ACA-4500-98C5-979DA87E5BAD}" presName="composite2" presStyleCnt="0"/>
      <dgm:spPr/>
      <dgm:t>
        <a:bodyPr/>
        <a:lstStyle/>
        <a:p>
          <a:endParaRPr/>
        </a:p>
      </dgm:t>
    </dgm:pt>
    <dgm:pt modelId="{A3CC9685-4908-451E-9991-E529ABB4B520}" type="pres">
      <dgm:prSet presAssocID="{60DF0935-8ACA-4500-98C5-979DA87E5BAD}" presName="background2" presStyleLbl="node2" presStyleIdx="1" presStyleCnt="3"/>
      <dgm:spPr/>
      <dgm:t>
        <a:bodyPr/>
        <a:lstStyle/>
        <a:p>
          <a:endParaRPr/>
        </a:p>
      </dgm:t>
    </dgm:pt>
    <dgm:pt modelId="{D074662B-FAC4-4B5E-B5BF-97B540184DDC}" type="pres">
      <dgm:prSet presAssocID="{60DF0935-8ACA-4500-98C5-979DA87E5BAD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BE0EA9A-7B30-4342-AD99-942CCE0AB084}" type="pres">
      <dgm:prSet presAssocID="{60DF0935-8ACA-4500-98C5-979DA87E5BAD}" presName="hierChild3" presStyleCnt="0"/>
      <dgm:spPr/>
      <dgm:t>
        <a:bodyPr/>
        <a:lstStyle/>
        <a:p>
          <a:endParaRPr/>
        </a:p>
      </dgm:t>
    </dgm:pt>
    <dgm:pt modelId="{333757DE-4639-4735-9D1B-74F3E1C758B5}" type="pres">
      <dgm:prSet presAssocID="{C237BD7B-DE82-4240-8440-E092E3A3C5F5}" presName="Name17" presStyleLbl="parChTrans1D3" presStyleIdx="2" presStyleCnt="4"/>
      <dgm:spPr/>
      <dgm:t>
        <a:bodyPr/>
        <a:lstStyle/>
        <a:p>
          <a:endParaRPr/>
        </a:p>
      </dgm:t>
    </dgm:pt>
    <dgm:pt modelId="{F73BC5B6-37FC-4AC7-AC18-6ABF336B1F05}" type="pres">
      <dgm:prSet presAssocID="{AE59BF75-BD41-44C1-8A26-9DC051D7880F}" presName="hierRoot3" presStyleCnt="0"/>
      <dgm:spPr/>
      <dgm:t>
        <a:bodyPr/>
        <a:lstStyle/>
        <a:p>
          <a:endParaRPr/>
        </a:p>
      </dgm:t>
    </dgm:pt>
    <dgm:pt modelId="{DD448489-B684-41E0-819D-F3AD510F0CC0}" type="pres">
      <dgm:prSet presAssocID="{AE59BF75-BD41-44C1-8A26-9DC051D7880F}" presName="composite3" presStyleCnt="0"/>
      <dgm:spPr/>
      <dgm:t>
        <a:bodyPr/>
        <a:lstStyle/>
        <a:p>
          <a:endParaRPr/>
        </a:p>
      </dgm:t>
    </dgm:pt>
    <dgm:pt modelId="{B4F50C75-B9B2-4BD4-9CB7-77D72C3A586E}" type="pres">
      <dgm:prSet presAssocID="{AE59BF75-BD41-44C1-8A26-9DC051D7880F}" presName="background3" presStyleLbl="node3" presStyleIdx="2" presStyleCnt="4"/>
      <dgm:spPr/>
      <dgm:t>
        <a:bodyPr/>
        <a:lstStyle/>
        <a:p>
          <a:endParaRPr/>
        </a:p>
      </dgm:t>
    </dgm:pt>
    <dgm:pt modelId="{5926EFE4-F171-4568-AD25-D2346F4C5885}" type="pres">
      <dgm:prSet presAssocID="{AE59BF75-BD41-44C1-8A26-9DC051D7880F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004DBAF-B428-4574-BAEC-6F2685ADF21D}" type="pres">
      <dgm:prSet presAssocID="{AE59BF75-BD41-44C1-8A26-9DC051D7880F}" presName="hierChild4" presStyleCnt="0"/>
      <dgm:spPr/>
      <dgm:t>
        <a:bodyPr/>
        <a:lstStyle/>
        <a:p>
          <a:endParaRPr/>
        </a:p>
      </dgm:t>
    </dgm:pt>
    <dgm:pt modelId="{42362D6B-5E42-4575-994F-2BAF948A713F}" type="pres">
      <dgm:prSet presAssocID="{F2557F56-C660-4F7C-A11A-9F2372BFC911}" presName="Name17" presStyleLbl="parChTrans1D3" presStyleIdx="3" presStyleCnt="4"/>
      <dgm:spPr/>
      <dgm:t>
        <a:bodyPr/>
        <a:lstStyle/>
        <a:p>
          <a:endParaRPr/>
        </a:p>
      </dgm:t>
    </dgm:pt>
    <dgm:pt modelId="{85B6C841-626D-4A20-A969-303483A6FC75}" type="pres">
      <dgm:prSet presAssocID="{756FE5FB-213D-42C3-AC83-B3BBE5DE034D}" presName="hierRoot3" presStyleCnt="0"/>
      <dgm:spPr/>
      <dgm:t>
        <a:bodyPr/>
        <a:lstStyle/>
        <a:p>
          <a:endParaRPr/>
        </a:p>
      </dgm:t>
    </dgm:pt>
    <dgm:pt modelId="{B16BBB38-3534-485C-822B-2B052A71738F}" type="pres">
      <dgm:prSet presAssocID="{756FE5FB-213D-42C3-AC83-B3BBE5DE034D}" presName="composite3" presStyleCnt="0"/>
      <dgm:spPr/>
      <dgm:t>
        <a:bodyPr/>
        <a:lstStyle/>
        <a:p>
          <a:endParaRPr/>
        </a:p>
      </dgm:t>
    </dgm:pt>
    <dgm:pt modelId="{3DFE0673-8EFE-4B75-BE8F-CCA5BC93F716}" type="pres">
      <dgm:prSet presAssocID="{756FE5FB-213D-42C3-AC83-B3BBE5DE034D}" presName="background3" presStyleLbl="node3" presStyleIdx="3" presStyleCnt="4"/>
      <dgm:spPr/>
      <dgm:t>
        <a:bodyPr/>
        <a:lstStyle/>
        <a:p>
          <a:endParaRPr/>
        </a:p>
      </dgm:t>
    </dgm:pt>
    <dgm:pt modelId="{0BB7CF53-596A-4F76-93C4-C5BFEDC8D752}" type="pres">
      <dgm:prSet presAssocID="{756FE5FB-213D-42C3-AC83-B3BBE5DE034D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F021F37-5B9B-4D0A-9A7B-C79511C1A23B}" type="pres">
      <dgm:prSet presAssocID="{756FE5FB-213D-42C3-AC83-B3BBE5DE034D}" presName="hierChild4" presStyleCnt="0"/>
      <dgm:spPr/>
      <dgm:t>
        <a:bodyPr/>
        <a:lstStyle/>
        <a:p>
          <a:endParaRPr/>
        </a:p>
      </dgm:t>
    </dgm:pt>
    <dgm:pt modelId="{84F6935D-8B5F-4ED7-97BE-C97CE2C011B4}" type="pres">
      <dgm:prSet presAssocID="{70A03543-3820-45A6-A165-A3C7CDC7F139}" presName="Name10" presStyleLbl="parChTrans1D2" presStyleIdx="2" presStyleCnt="3"/>
      <dgm:spPr/>
      <dgm:t>
        <a:bodyPr/>
        <a:lstStyle/>
        <a:p>
          <a:endParaRPr/>
        </a:p>
      </dgm:t>
    </dgm:pt>
    <dgm:pt modelId="{9B71C94C-C643-41DC-910D-6032A0897085}" type="pres">
      <dgm:prSet presAssocID="{323D974C-AA3F-4F47-B327-EDA041AD7D27}" presName="hierRoot2" presStyleCnt="0"/>
      <dgm:spPr/>
      <dgm:t>
        <a:bodyPr/>
        <a:lstStyle/>
        <a:p>
          <a:endParaRPr/>
        </a:p>
      </dgm:t>
    </dgm:pt>
    <dgm:pt modelId="{670E54B5-4BB5-4A01-BD4F-F83986315FE7}" type="pres">
      <dgm:prSet presAssocID="{323D974C-AA3F-4F47-B327-EDA041AD7D27}" presName="composite2" presStyleCnt="0"/>
      <dgm:spPr/>
      <dgm:t>
        <a:bodyPr/>
        <a:lstStyle/>
        <a:p>
          <a:endParaRPr/>
        </a:p>
      </dgm:t>
    </dgm:pt>
    <dgm:pt modelId="{DFC0D575-D98D-4F12-9F3B-16BF475ED1AB}" type="pres">
      <dgm:prSet presAssocID="{323D974C-AA3F-4F47-B327-EDA041AD7D27}" presName="background2" presStyleLbl="node2" presStyleIdx="2" presStyleCnt="3"/>
      <dgm:spPr/>
      <dgm:t>
        <a:bodyPr/>
        <a:lstStyle/>
        <a:p>
          <a:endParaRPr/>
        </a:p>
      </dgm:t>
    </dgm:pt>
    <dgm:pt modelId="{2BC3B660-2240-4FF5-8A71-92AD5FDBA083}" type="pres">
      <dgm:prSet presAssocID="{323D974C-AA3F-4F47-B327-EDA041AD7D2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BB0A52A-1E6A-415D-8F08-749BCF11685A}" type="pres">
      <dgm:prSet presAssocID="{323D974C-AA3F-4F47-B327-EDA041AD7D27}" presName="hierChild3" presStyleCnt="0"/>
      <dgm:spPr/>
      <dgm:t>
        <a:bodyPr/>
        <a:lstStyle/>
        <a:p>
          <a:endParaRPr/>
        </a:p>
      </dgm:t>
    </dgm:pt>
  </dgm:ptLst>
  <dgm:cxnLst>
    <dgm:cxn modelId="{F1E9257A-0DB5-401D-9310-7726F0A9ED2E}" srcId="{09A558BF-764F-4C78-BCA8-0B7A11AF2DF6}" destId="{60DF0935-8ACA-4500-98C5-979DA87E5BAD}" srcOrd="1" destOrd="0" parTransId="{5C53203B-F004-42C8-9354-4E482146E5C1}" sibTransId="{D368E999-1325-437B-89A4-4531FEDA1EAA}"/>
    <dgm:cxn modelId="{C3CC5A92-523D-4500-895B-6F9BB6646078}" type="presOf" srcId="{84480914-EC08-4704-BB66-79578ADE3465}" destId="{C42A9A81-47C5-4A67-9BBD-6166E09A23E7}" srcOrd="0" destOrd="0" presId="urn:microsoft.com/office/officeart/2005/8/layout/hierarchy1#1"/>
    <dgm:cxn modelId="{1388BEBA-901C-4EA2-BEAB-7F1E2A4ED492}" srcId="{43BF0736-1E09-41B7-A283-5FA1D3E1D6C8}" destId="{BBD0E9D9-6834-4D13-8DBA-64CB1A7AC148}" srcOrd="1" destOrd="0" parTransId="{7B9419FE-1F35-401D-B287-2190B4B7EC08}" sibTransId="{3682FE7B-9570-474D-878F-7CB43A066B8B}"/>
    <dgm:cxn modelId="{B1DCD4FB-16E8-4527-BC44-7C82D6512830}" type="presOf" srcId="{AE59BF75-BD41-44C1-8A26-9DC051D7880F}" destId="{5926EFE4-F171-4568-AD25-D2346F4C5885}" srcOrd="0" destOrd="0" presId="urn:microsoft.com/office/officeart/2005/8/layout/hierarchy1#1"/>
    <dgm:cxn modelId="{D7A98323-C198-40F9-BB95-8F3DA719AC9C}" type="presOf" srcId="{756FE5FB-213D-42C3-AC83-B3BBE5DE034D}" destId="{0BB7CF53-596A-4F76-93C4-C5BFEDC8D752}" srcOrd="0" destOrd="0" presId="urn:microsoft.com/office/officeart/2005/8/layout/hierarchy1#1"/>
    <dgm:cxn modelId="{C2B1F9BE-FE43-4CDC-9F08-ECAAF9B112F0}" type="presOf" srcId="{ABAB9DA9-68EF-4385-AF0C-ECD61382783D}" destId="{63059BD4-D478-4979-B82B-4D3767ED4C72}" srcOrd="0" destOrd="0" presId="urn:microsoft.com/office/officeart/2005/8/layout/hierarchy1#1"/>
    <dgm:cxn modelId="{64962A57-6D7E-4AB3-8FB3-962C6403F8E1}" type="presOf" srcId="{70A03543-3820-45A6-A165-A3C7CDC7F139}" destId="{84F6935D-8B5F-4ED7-97BE-C97CE2C011B4}" srcOrd="0" destOrd="0" presId="urn:microsoft.com/office/officeart/2005/8/layout/hierarchy1#1"/>
    <dgm:cxn modelId="{5F867A8F-40EB-417F-B1E7-59ED8283154E}" type="presOf" srcId="{323D974C-AA3F-4F47-B327-EDA041AD7D27}" destId="{2BC3B660-2240-4FF5-8A71-92AD5FDBA083}" srcOrd="0" destOrd="0" presId="urn:microsoft.com/office/officeart/2005/8/layout/hierarchy1#1"/>
    <dgm:cxn modelId="{FD07AAF1-8B8E-4224-AE47-6076E88E9071}" type="presOf" srcId="{60DF0935-8ACA-4500-98C5-979DA87E5BAD}" destId="{D074662B-FAC4-4B5E-B5BF-97B540184DDC}" srcOrd="0" destOrd="0" presId="urn:microsoft.com/office/officeart/2005/8/layout/hierarchy1#1"/>
    <dgm:cxn modelId="{DB2F3C69-0454-40D2-BFFC-72B0D18D21DC}" srcId="{09A558BF-764F-4C78-BCA8-0B7A11AF2DF6}" destId="{43BF0736-1E09-41B7-A283-5FA1D3E1D6C8}" srcOrd="0" destOrd="0" parTransId="{0EF6D731-F32B-4F49-9DD7-62F811CA00FC}" sibTransId="{88BC7E74-14F0-41E9-81AF-3BED80B206B8}"/>
    <dgm:cxn modelId="{2DEF6726-17CA-40A9-B761-D022D59B1755}" type="presOf" srcId="{BBD0E9D9-6834-4D13-8DBA-64CB1A7AC148}" destId="{91408415-08F5-4033-AFB0-17B91C4C5BF0}" srcOrd="0" destOrd="0" presId="urn:microsoft.com/office/officeart/2005/8/layout/hierarchy1#1"/>
    <dgm:cxn modelId="{C8433632-F62F-4A19-BBC7-53FD7906BD6D}" type="presOf" srcId="{0EF6D731-F32B-4F49-9DD7-62F811CA00FC}" destId="{C5E3C3B1-5072-4F14-83A4-76BED92967B8}" srcOrd="0" destOrd="0" presId="urn:microsoft.com/office/officeart/2005/8/layout/hierarchy1#1"/>
    <dgm:cxn modelId="{47F3FAE0-DDEE-4207-9CA1-25A1F54895B4}" type="presOf" srcId="{C237BD7B-DE82-4240-8440-E092E3A3C5F5}" destId="{333757DE-4639-4735-9D1B-74F3E1C758B5}" srcOrd="0" destOrd="0" presId="urn:microsoft.com/office/officeart/2005/8/layout/hierarchy1#1"/>
    <dgm:cxn modelId="{8A09BB07-C939-4908-A9D4-CBE7E27267DF}" type="presOf" srcId="{79B3CC9A-C028-4026-98B9-DCDA5385B8AC}" destId="{E71E033D-8CA7-4175-8712-DAADAEDD239F}" srcOrd="0" destOrd="0" presId="urn:microsoft.com/office/officeart/2005/8/layout/hierarchy1#1"/>
    <dgm:cxn modelId="{BAAE2A08-67A7-4D58-9AAB-DF45D71552D2}" type="presOf" srcId="{09A558BF-764F-4C78-BCA8-0B7A11AF2DF6}" destId="{286DB1CF-127A-459E-BA03-76501A5807C7}" srcOrd="0" destOrd="0" presId="urn:microsoft.com/office/officeart/2005/8/layout/hierarchy1#1"/>
    <dgm:cxn modelId="{3274DA11-0331-4B85-B0E0-04A8F6E95F36}" type="presOf" srcId="{43BF0736-1E09-41B7-A283-5FA1D3E1D6C8}" destId="{6A8B838F-C874-412E-A80E-43C51E450414}" srcOrd="0" destOrd="0" presId="urn:microsoft.com/office/officeart/2005/8/layout/hierarchy1#1"/>
    <dgm:cxn modelId="{1B0BF5DB-4553-4F6C-8297-13FD87D480EA}" srcId="{60DF0935-8ACA-4500-98C5-979DA87E5BAD}" destId="{AE59BF75-BD41-44C1-8A26-9DC051D7880F}" srcOrd="0" destOrd="0" parTransId="{C237BD7B-DE82-4240-8440-E092E3A3C5F5}" sibTransId="{2912CE27-8D0C-4098-9E4D-CC8C48253A38}"/>
    <dgm:cxn modelId="{68077EE3-25ED-4581-8B50-3EE825B85B86}" srcId="{60DF0935-8ACA-4500-98C5-979DA87E5BAD}" destId="{756FE5FB-213D-42C3-AC83-B3BBE5DE034D}" srcOrd="1" destOrd="0" parTransId="{F2557F56-C660-4F7C-A11A-9F2372BFC911}" sibTransId="{4667927E-5B04-4677-884A-C6D271C1E1CC}"/>
    <dgm:cxn modelId="{3E593D7C-17A0-4980-A141-A20E55C71D8E}" srcId="{79B3CC9A-C028-4026-98B9-DCDA5385B8AC}" destId="{09A558BF-764F-4C78-BCA8-0B7A11AF2DF6}" srcOrd="0" destOrd="0" parTransId="{281241D3-1685-4EAA-9EB8-24C0476F9500}" sibTransId="{D4FB3198-ACD8-4C0D-A0FB-5DDDFADB53EB}"/>
    <dgm:cxn modelId="{E44DA711-2624-4C5F-98F2-4F2201F70D16}" type="presOf" srcId="{F2557F56-C660-4F7C-A11A-9F2372BFC911}" destId="{42362D6B-5E42-4575-994F-2BAF948A713F}" srcOrd="0" destOrd="0" presId="urn:microsoft.com/office/officeart/2005/8/layout/hierarchy1#1"/>
    <dgm:cxn modelId="{A65B2BA4-A398-4E2C-A666-308BF7BC1F0D}" type="presOf" srcId="{5C53203B-F004-42C8-9354-4E482146E5C1}" destId="{E75D9187-DA45-4966-90B2-BB9E75FFAFB6}" srcOrd="0" destOrd="0" presId="urn:microsoft.com/office/officeart/2005/8/layout/hierarchy1#1"/>
    <dgm:cxn modelId="{2D0A16CD-75FD-46DF-854D-3991E701D027}" type="presOf" srcId="{7B9419FE-1F35-401D-B287-2190B4B7EC08}" destId="{CF2A4C9F-EC28-413F-A563-CE1477E86F36}" srcOrd="0" destOrd="0" presId="urn:microsoft.com/office/officeart/2005/8/layout/hierarchy1#1"/>
    <dgm:cxn modelId="{CDA019DF-CAC1-467F-B2E1-9002E4AD2246}" srcId="{09A558BF-764F-4C78-BCA8-0B7A11AF2DF6}" destId="{323D974C-AA3F-4F47-B327-EDA041AD7D27}" srcOrd="2" destOrd="0" parTransId="{70A03543-3820-45A6-A165-A3C7CDC7F139}" sibTransId="{43F5DA95-7600-4518-97FF-8AD971C35560}"/>
    <dgm:cxn modelId="{8EC21000-8785-4085-9255-2DA4A3A94B2F}" srcId="{43BF0736-1E09-41B7-A283-5FA1D3E1D6C8}" destId="{ABAB9DA9-68EF-4385-AF0C-ECD61382783D}" srcOrd="0" destOrd="0" parTransId="{84480914-EC08-4704-BB66-79578ADE3465}" sibTransId="{44C998DB-C12D-4544-B78B-8C3020021E3C}"/>
    <dgm:cxn modelId="{667871D4-B085-45D7-96A0-0315D4966A43}" type="presParOf" srcId="{E71E033D-8CA7-4175-8712-DAADAEDD239F}" destId="{B54D03B9-42DB-4F61-8BBC-E06D9FBB7743}" srcOrd="0" destOrd="0" presId="urn:microsoft.com/office/officeart/2005/8/layout/hierarchy1#1"/>
    <dgm:cxn modelId="{B817FDD8-DC5A-40CE-AA98-571971DC5170}" type="presParOf" srcId="{B54D03B9-42DB-4F61-8BBC-E06D9FBB7743}" destId="{1455EF1A-FA90-4860-9A92-72CB30D44881}" srcOrd="0" destOrd="0" presId="urn:microsoft.com/office/officeart/2005/8/layout/hierarchy1#1"/>
    <dgm:cxn modelId="{03CFAFB6-9C23-4FF1-86ED-2BC2CFDD1716}" type="presParOf" srcId="{1455EF1A-FA90-4860-9A92-72CB30D44881}" destId="{DF31DFE1-9878-4675-BEAC-07A2BF1F6D60}" srcOrd="0" destOrd="0" presId="urn:microsoft.com/office/officeart/2005/8/layout/hierarchy1#1"/>
    <dgm:cxn modelId="{1974D036-EF78-4DE4-9DAE-4B0BE1473485}" type="presParOf" srcId="{1455EF1A-FA90-4860-9A92-72CB30D44881}" destId="{286DB1CF-127A-459E-BA03-76501A5807C7}" srcOrd="1" destOrd="0" presId="urn:microsoft.com/office/officeart/2005/8/layout/hierarchy1#1"/>
    <dgm:cxn modelId="{CC7BA1C4-BC35-447D-B288-C18ADB1D14CA}" type="presParOf" srcId="{B54D03B9-42DB-4F61-8BBC-E06D9FBB7743}" destId="{89197E65-2C05-4921-AA3E-C26DE767A32A}" srcOrd="1" destOrd="0" presId="urn:microsoft.com/office/officeart/2005/8/layout/hierarchy1#1"/>
    <dgm:cxn modelId="{24CB1EC2-EA92-40E8-BF39-34D15CF947D9}" type="presParOf" srcId="{89197E65-2C05-4921-AA3E-C26DE767A32A}" destId="{C5E3C3B1-5072-4F14-83A4-76BED92967B8}" srcOrd="0" destOrd="0" presId="urn:microsoft.com/office/officeart/2005/8/layout/hierarchy1#1"/>
    <dgm:cxn modelId="{3446E317-CFBC-48D9-A139-FBF25F9A12C5}" type="presParOf" srcId="{89197E65-2C05-4921-AA3E-C26DE767A32A}" destId="{D6E20DA0-14B7-454E-88FE-2DCC77AEBB96}" srcOrd="1" destOrd="0" presId="urn:microsoft.com/office/officeart/2005/8/layout/hierarchy1#1"/>
    <dgm:cxn modelId="{008ADBFF-960D-4680-9B3D-A369D47B7E02}" type="presParOf" srcId="{D6E20DA0-14B7-454E-88FE-2DCC77AEBB96}" destId="{89FD3885-75BB-427B-B5D7-8504B05F178D}" srcOrd="0" destOrd="0" presId="urn:microsoft.com/office/officeart/2005/8/layout/hierarchy1#1"/>
    <dgm:cxn modelId="{0994FA42-16C0-4807-928B-F9F70E85DA73}" type="presParOf" srcId="{89FD3885-75BB-427B-B5D7-8504B05F178D}" destId="{F34CF80D-7301-4A40-9127-814F2E3BC444}" srcOrd="0" destOrd="0" presId="urn:microsoft.com/office/officeart/2005/8/layout/hierarchy1#1"/>
    <dgm:cxn modelId="{2AFE7E30-CE3F-40C2-B1A1-7E5F1B4ACD46}" type="presParOf" srcId="{89FD3885-75BB-427B-B5D7-8504B05F178D}" destId="{6A8B838F-C874-412E-A80E-43C51E450414}" srcOrd="1" destOrd="0" presId="urn:microsoft.com/office/officeart/2005/8/layout/hierarchy1#1"/>
    <dgm:cxn modelId="{5B87AE79-85F4-46BA-978B-3D540648078E}" type="presParOf" srcId="{D6E20DA0-14B7-454E-88FE-2DCC77AEBB96}" destId="{04C9F432-3901-4591-A167-EC5942025797}" srcOrd="1" destOrd="0" presId="urn:microsoft.com/office/officeart/2005/8/layout/hierarchy1#1"/>
    <dgm:cxn modelId="{6576CCAE-804B-4984-819D-F0CDD8C95829}" type="presParOf" srcId="{04C9F432-3901-4591-A167-EC5942025797}" destId="{C42A9A81-47C5-4A67-9BBD-6166E09A23E7}" srcOrd="0" destOrd="0" presId="urn:microsoft.com/office/officeart/2005/8/layout/hierarchy1#1"/>
    <dgm:cxn modelId="{B29FE830-5404-4E40-B1C6-4CE371C299EE}" type="presParOf" srcId="{04C9F432-3901-4591-A167-EC5942025797}" destId="{471E77DC-7BBD-4277-ABB3-68F08C41E870}" srcOrd="1" destOrd="0" presId="urn:microsoft.com/office/officeart/2005/8/layout/hierarchy1#1"/>
    <dgm:cxn modelId="{7C531EAA-74EA-48BF-9D12-07D92E77EFBF}" type="presParOf" srcId="{471E77DC-7BBD-4277-ABB3-68F08C41E870}" destId="{8AC99376-6ADC-4AF6-8E49-A63BE28FE302}" srcOrd="0" destOrd="0" presId="urn:microsoft.com/office/officeart/2005/8/layout/hierarchy1#1"/>
    <dgm:cxn modelId="{E1179749-B646-4A7A-8317-466E80B8FD01}" type="presParOf" srcId="{8AC99376-6ADC-4AF6-8E49-A63BE28FE302}" destId="{45411415-D009-4CC6-981C-105B72C29C10}" srcOrd="0" destOrd="0" presId="urn:microsoft.com/office/officeart/2005/8/layout/hierarchy1#1"/>
    <dgm:cxn modelId="{10857986-3170-4C0D-8B5D-829FAFB04426}" type="presParOf" srcId="{8AC99376-6ADC-4AF6-8E49-A63BE28FE302}" destId="{63059BD4-D478-4979-B82B-4D3767ED4C72}" srcOrd="1" destOrd="0" presId="urn:microsoft.com/office/officeart/2005/8/layout/hierarchy1#1"/>
    <dgm:cxn modelId="{88947B30-C22B-4AE8-862B-E731DE221AA7}" type="presParOf" srcId="{471E77DC-7BBD-4277-ABB3-68F08C41E870}" destId="{B9728626-A450-4AA4-B0B1-862B43E821F2}" srcOrd="1" destOrd="0" presId="urn:microsoft.com/office/officeart/2005/8/layout/hierarchy1#1"/>
    <dgm:cxn modelId="{75C4E1D3-3280-4AFC-9A72-B07702EBE0E2}" type="presParOf" srcId="{04C9F432-3901-4591-A167-EC5942025797}" destId="{CF2A4C9F-EC28-413F-A563-CE1477E86F36}" srcOrd="2" destOrd="0" presId="urn:microsoft.com/office/officeart/2005/8/layout/hierarchy1#1"/>
    <dgm:cxn modelId="{ACFF9FB5-8CF9-442A-8A32-5ED7B298E866}" type="presParOf" srcId="{04C9F432-3901-4591-A167-EC5942025797}" destId="{0B29C48B-0598-4F1F-8B7B-17A03BB69A66}" srcOrd="3" destOrd="0" presId="urn:microsoft.com/office/officeart/2005/8/layout/hierarchy1#1"/>
    <dgm:cxn modelId="{A68364FD-7D5A-4DD4-AE44-9772CC6BA08E}" type="presParOf" srcId="{0B29C48B-0598-4F1F-8B7B-17A03BB69A66}" destId="{178BCE60-1D3B-4FDB-A05D-7ADC7F1C3113}" srcOrd="0" destOrd="0" presId="urn:microsoft.com/office/officeart/2005/8/layout/hierarchy1#1"/>
    <dgm:cxn modelId="{283EBFE5-72DF-454E-BC07-62FA7891EE37}" type="presParOf" srcId="{178BCE60-1D3B-4FDB-A05D-7ADC7F1C3113}" destId="{83C01A9B-0C9C-41EE-A80A-73F918B5DEB6}" srcOrd="0" destOrd="0" presId="urn:microsoft.com/office/officeart/2005/8/layout/hierarchy1#1"/>
    <dgm:cxn modelId="{7B2B6DED-3642-400D-BE55-52E7D584DAC8}" type="presParOf" srcId="{178BCE60-1D3B-4FDB-A05D-7ADC7F1C3113}" destId="{91408415-08F5-4033-AFB0-17B91C4C5BF0}" srcOrd="1" destOrd="0" presId="urn:microsoft.com/office/officeart/2005/8/layout/hierarchy1#1"/>
    <dgm:cxn modelId="{53AA40CE-4043-4ABD-8357-2803E19738D0}" type="presParOf" srcId="{0B29C48B-0598-4F1F-8B7B-17A03BB69A66}" destId="{1CB1E475-BF1F-4728-B336-314B6DEBB77B}" srcOrd="1" destOrd="0" presId="urn:microsoft.com/office/officeart/2005/8/layout/hierarchy1#1"/>
    <dgm:cxn modelId="{D1FCAC86-8A74-4F47-A7A8-7A234BE93C8C}" type="presParOf" srcId="{89197E65-2C05-4921-AA3E-C26DE767A32A}" destId="{E75D9187-DA45-4966-90B2-BB9E75FFAFB6}" srcOrd="2" destOrd="0" presId="urn:microsoft.com/office/officeart/2005/8/layout/hierarchy1#1"/>
    <dgm:cxn modelId="{8E1092D5-FD16-4C2A-9FB6-503C53E14DCB}" type="presParOf" srcId="{89197E65-2C05-4921-AA3E-C26DE767A32A}" destId="{9FCB2ADD-AA10-4A89-AD8E-5FF3AB8F1815}" srcOrd="3" destOrd="0" presId="urn:microsoft.com/office/officeart/2005/8/layout/hierarchy1#1"/>
    <dgm:cxn modelId="{8D8DBF88-F06B-40B6-A797-520F6FB06C03}" type="presParOf" srcId="{9FCB2ADD-AA10-4A89-AD8E-5FF3AB8F1815}" destId="{885A8906-2ABA-4B85-8A23-BCBF384ED1DF}" srcOrd="0" destOrd="0" presId="urn:microsoft.com/office/officeart/2005/8/layout/hierarchy1#1"/>
    <dgm:cxn modelId="{F062E6A9-D363-43A8-9CB8-D180FF49E20E}" type="presParOf" srcId="{885A8906-2ABA-4B85-8A23-BCBF384ED1DF}" destId="{A3CC9685-4908-451E-9991-E529ABB4B520}" srcOrd="0" destOrd="0" presId="urn:microsoft.com/office/officeart/2005/8/layout/hierarchy1#1"/>
    <dgm:cxn modelId="{239567C3-370C-4CF6-8851-5224BF5661DA}" type="presParOf" srcId="{885A8906-2ABA-4B85-8A23-BCBF384ED1DF}" destId="{D074662B-FAC4-4B5E-B5BF-97B540184DDC}" srcOrd="1" destOrd="0" presId="urn:microsoft.com/office/officeart/2005/8/layout/hierarchy1#1"/>
    <dgm:cxn modelId="{CB550D80-B81A-4B8D-B399-F5F721A3FAAB}" type="presParOf" srcId="{9FCB2ADD-AA10-4A89-AD8E-5FF3AB8F1815}" destId="{FBE0EA9A-7B30-4342-AD99-942CCE0AB084}" srcOrd="1" destOrd="0" presId="urn:microsoft.com/office/officeart/2005/8/layout/hierarchy1#1"/>
    <dgm:cxn modelId="{7151A9C5-68E2-4AF4-ACD8-004620F82228}" type="presParOf" srcId="{FBE0EA9A-7B30-4342-AD99-942CCE0AB084}" destId="{333757DE-4639-4735-9D1B-74F3E1C758B5}" srcOrd="0" destOrd="0" presId="urn:microsoft.com/office/officeart/2005/8/layout/hierarchy1#1"/>
    <dgm:cxn modelId="{174F967C-E519-4E75-9CAE-89B762DE06C0}" type="presParOf" srcId="{FBE0EA9A-7B30-4342-AD99-942CCE0AB084}" destId="{F73BC5B6-37FC-4AC7-AC18-6ABF336B1F05}" srcOrd="1" destOrd="0" presId="urn:microsoft.com/office/officeart/2005/8/layout/hierarchy1#1"/>
    <dgm:cxn modelId="{5881AA24-B908-4D54-89A3-D29AB7D49600}" type="presParOf" srcId="{F73BC5B6-37FC-4AC7-AC18-6ABF336B1F05}" destId="{DD448489-B684-41E0-819D-F3AD510F0CC0}" srcOrd="0" destOrd="0" presId="urn:microsoft.com/office/officeart/2005/8/layout/hierarchy1#1"/>
    <dgm:cxn modelId="{45664976-2A5E-4B76-B5EB-78C47ED8B413}" type="presParOf" srcId="{DD448489-B684-41E0-819D-F3AD510F0CC0}" destId="{B4F50C75-B9B2-4BD4-9CB7-77D72C3A586E}" srcOrd="0" destOrd="0" presId="urn:microsoft.com/office/officeart/2005/8/layout/hierarchy1#1"/>
    <dgm:cxn modelId="{C3C27FC9-E94E-49E3-A8A6-2F43B27842EE}" type="presParOf" srcId="{DD448489-B684-41E0-819D-F3AD510F0CC0}" destId="{5926EFE4-F171-4568-AD25-D2346F4C5885}" srcOrd="1" destOrd="0" presId="urn:microsoft.com/office/officeart/2005/8/layout/hierarchy1#1"/>
    <dgm:cxn modelId="{3B2B949B-55A6-46A8-BDB1-6820E3FDFCBA}" type="presParOf" srcId="{F73BC5B6-37FC-4AC7-AC18-6ABF336B1F05}" destId="{8004DBAF-B428-4574-BAEC-6F2685ADF21D}" srcOrd="1" destOrd="0" presId="urn:microsoft.com/office/officeart/2005/8/layout/hierarchy1#1"/>
    <dgm:cxn modelId="{DB0C60B0-57CE-4333-9352-E9E72C456FA4}" type="presParOf" srcId="{FBE0EA9A-7B30-4342-AD99-942CCE0AB084}" destId="{42362D6B-5E42-4575-994F-2BAF948A713F}" srcOrd="2" destOrd="0" presId="urn:microsoft.com/office/officeart/2005/8/layout/hierarchy1#1"/>
    <dgm:cxn modelId="{DC687E8E-78AB-4A78-B0F1-BC2363114183}" type="presParOf" srcId="{FBE0EA9A-7B30-4342-AD99-942CCE0AB084}" destId="{85B6C841-626D-4A20-A969-303483A6FC75}" srcOrd="3" destOrd="0" presId="urn:microsoft.com/office/officeart/2005/8/layout/hierarchy1#1"/>
    <dgm:cxn modelId="{1367DA43-6CF5-4958-B38A-A8315C69CCAA}" type="presParOf" srcId="{85B6C841-626D-4A20-A969-303483A6FC75}" destId="{B16BBB38-3534-485C-822B-2B052A71738F}" srcOrd="0" destOrd="0" presId="urn:microsoft.com/office/officeart/2005/8/layout/hierarchy1#1"/>
    <dgm:cxn modelId="{E98ADC0A-BBEC-47BC-9366-A0590613815B}" type="presParOf" srcId="{B16BBB38-3534-485C-822B-2B052A71738F}" destId="{3DFE0673-8EFE-4B75-BE8F-CCA5BC93F716}" srcOrd="0" destOrd="0" presId="urn:microsoft.com/office/officeart/2005/8/layout/hierarchy1#1"/>
    <dgm:cxn modelId="{B9BEF73B-6AA1-4FB0-88B2-A00C0392543A}" type="presParOf" srcId="{B16BBB38-3534-485C-822B-2B052A71738F}" destId="{0BB7CF53-596A-4F76-93C4-C5BFEDC8D752}" srcOrd="1" destOrd="0" presId="urn:microsoft.com/office/officeart/2005/8/layout/hierarchy1#1"/>
    <dgm:cxn modelId="{2E112FD9-CBEB-4BCA-B039-5580A53E18F9}" type="presParOf" srcId="{85B6C841-626D-4A20-A969-303483A6FC75}" destId="{2F021F37-5B9B-4D0A-9A7B-C79511C1A23B}" srcOrd="1" destOrd="0" presId="urn:microsoft.com/office/officeart/2005/8/layout/hierarchy1#1"/>
    <dgm:cxn modelId="{F7708898-F7DB-449D-BB74-0174398B3879}" type="presParOf" srcId="{89197E65-2C05-4921-AA3E-C26DE767A32A}" destId="{84F6935D-8B5F-4ED7-97BE-C97CE2C011B4}" srcOrd="4" destOrd="0" presId="urn:microsoft.com/office/officeart/2005/8/layout/hierarchy1#1"/>
    <dgm:cxn modelId="{B4C58E95-CA69-4004-9AB1-D735D19C2823}" type="presParOf" srcId="{89197E65-2C05-4921-AA3E-C26DE767A32A}" destId="{9B71C94C-C643-41DC-910D-6032A0897085}" srcOrd="5" destOrd="0" presId="urn:microsoft.com/office/officeart/2005/8/layout/hierarchy1#1"/>
    <dgm:cxn modelId="{5E75D23C-350B-492D-B177-B408AC3D2078}" type="presParOf" srcId="{9B71C94C-C643-41DC-910D-6032A0897085}" destId="{670E54B5-4BB5-4A01-BD4F-F83986315FE7}" srcOrd="0" destOrd="0" presId="urn:microsoft.com/office/officeart/2005/8/layout/hierarchy1#1"/>
    <dgm:cxn modelId="{A13CE46D-2438-4050-8A2C-3448BAD8C368}" type="presParOf" srcId="{670E54B5-4BB5-4A01-BD4F-F83986315FE7}" destId="{DFC0D575-D98D-4F12-9F3B-16BF475ED1AB}" srcOrd="0" destOrd="0" presId="urn:microsoft.com/office/officeart/2005/8/layout/hierarchy1#1"/>
    <dgm:cxn modelId="{F83B0C7F-92EA-4216-95A6-DEC41F298BB3}" type="presParOf" srcId="{670E54B5-4BB5-4A01-BD4F-F83986315FE7}" destId="{2BC3B660-2240-4FF5-8A71-92AD5FDBA083}" srcOrd="1" destOrd="0" presId="urn:microsoft.com/office/officeart/2005/8/layout/hierarchy1#1"/>
    <dgm:cxn modelId="{E8C0826D-8C61-4DCC-95B7-68ADD3DD8587}" type="presParOf" srcId="{9B71C94C-C643-41DC-910D-6032A0897085}" destId="{6BB0A52A-1E6A-415D-8F08-749BCF11685A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6935D-8B5F-4ED7-97BE-C97CE2C011B4}">
      <dsp:nvSpPr>
        <dsp:cNvPr id="0" name=""/>
        <dsp:cNvSpPr/>
      </dsp:nvSpPr>
      <dsp:spPr>
        <a:xfrm>
          <a:off x="5073101" y="1161018"/>
          <a:ext cx="3454229" cy="625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082"/>
              </a:lnTo>
              <a:lnTo>
                <a:pt x="3454229" y="460082"/>
              </a:lnTo>
              <a:lnTo>
                <a:pt x="3454229" y="625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362D6B-5E42-4575-994F-2BAF948A713F}">
      <dsp:nvSpPr>
        <dsp:cNvPr id="0" name=""/>
        <dsp:cNvSpPr/>
      </dsp:nvSpPr>
      <dsp:spPr>
        <a:xfrm>
          <a:off x="6346701" y="2919317"/>
          <a:ext cx="1090314" cy="518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608"/>
              </a:lnTo>
              <a:lnTo>
                <a:pt x="1090314" y="353608"/>
              </a:lnTo>
              <a:lnTo>
                <a:pt x="1090314" y="5188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3757DE-4639-4735-9D1B-74F3E1C758B5}">
      <dsp:nvSpPr>
        <dsp:cNvPr id="0" name=""/>
        <dsp:cNvSpPr/>
      </dsp:nvSpPr>
      <dsp:spPr>
        <a:xfrm>
          <a:off x="5256387" y="2919317"/>
          <a:ext cx="1090314" cy="518890"/>
        </a:xfrm>
        <a:custGeom>
          <a:avLst/>
          <a:gdLst/>
          <a:ahLst/>
          <a:cxnLst/>
          <a:rect l="0" t="0" r="0" b="0"/>
          <a:pathLst>
            <a:path>
              <a:moveTo>
                <a:pt x="1090314" y="0"/>
              </a:moveTo>
              <a:lnTo>
                <a:pt x="1090314" y="353608"/>
              </a:lnTo>
              <a:lnTo>
                <a:pt x="0" y="353608"/>
              </a:lnTo>
              <a:lnTo>
                <a:pt x="0" y="5188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5D9187-DA45-4966-90B2-BB9E75FFAFB6}">
      <dsp:nvSpPr>
        <dsp:cNvPr id="0" name=""/>
        <dsp:cNvSpPr/>
      </dsp:nvSpPr>
      <dsp:spPr>
        <a:xfrm>
          <a:off x="5073101" y="1161018"/>
          <a:ext cx="1273600" cy="625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0082"/>
              </a:lnTo>
              <a:lnTo>
                <a:pt x="1273600" y="460082"/>
              </a:lnTo>
              <a:lnTo>
                <a:pt x="1273600" y="625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2A4C9F-EC28-413F-A563-CE1477E86F36}">
      <dsp:nvSpPr>
        <dsp:cNvPr id="0" name=""/>
        <dsp:cNvSpPr/>
      </dsp:nvSpPr>
      <dsp:spPr>
        <a:xfrm>
          <a:off x="1985443" y="2919317"/>
          <a:ext cx="1090314" cy="518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3608"/>
              </a:lnTo>
              <a:lnTo>
                <a:pt x="1090314" y="353608"/>
              </a:lnTo>
              <a:lnTo>
                <a:pt x="1090314" y="5188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A9A81-47C5-4A67-9BBD-6166E09A23E7}">
      <dsp:nvSpPr>
        <dsp:cNvPr id="0" name=""/>
        <dsp:cNvSpPr/>
      </dsp:nvSpPr>
      <dsp:spPr>
        <a:xfrm>
          <a:off x="895129" y="2919317"/>
          <a:ext cx="1090314" cy="518890"/>
        </a:xfrm>
        <a:custGeom>
          <a:avLst/>
          <a:gdLst/>
          <a:ahLst/>
          <a:cxnLst/>
          <a:rect l="0" t="0" r="0" b="0"/>
          <a:pathLst>
            <a:path>
              <a:moveTo>
                <a:pt x="1090314" y="0"/>
              </a:moveTo>
              <a:lnTo>
                <a:pt x="1090314" y="353608"/>
              </a:lnTo>
              <a:lnTo>
                <a:pt x="0" y="353608"/>
              </a:lnTo>
              <a:lnTo>
                <a:pt x="0" y="5188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1985443" y="1161018"/>
          <a:ext cx="3087657" cy="625363"/>
        </a:xfrm>
        <a:custGeom>
          <a:avLst/>
          <a:gdLst/>
          <a:ahLst/>
          <a:cxnLst/>
          <a:rect l="0" t="0" r="0" b="0"/>
          <a:pathLst>
            <a:path>
              <a:moveTo>
                <a:pt x="3087657" y="0"/>
              </a:moveTo>
              <a:lnTo>
                <a:pt x="3087657" y="460082"/>
              </a:lnTo>
              <a:lnTo>
                <a:pt x="0" y="460082"/>
              </a:lnTo>
              <a:lnTo>
                <a:pt x="0" y="625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4181025" y="28082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4379264" y="216409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/>
            <a:t>焦耳定律</a:t>
          </a:r>
        </a:p>
      </dsp:txBody>
      <dsp:txXfrm>
        <a:off x="4412447" y="249592"/>
        <a:ext cx="1717785" cy="1066569"/>
      </dsp:txXfrm>
    </dsp:sp>
    <dsp:sp modelId="{F34CF80D-7301-4A40-9127-814F2E3BC444}">
      <dsp:nvSpPr>
        <dsp:cNvPr id="0" name=""/>
        <dsp:cNvSpPr/>
      </dsp:nvSpPr>
      <dsp:spPr>
        <a:xfrm>
          <a:off x="1093368" y="1786381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1291607" y="1974709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电流热效应</a:t>
          </a:r>
        </a:p>
      </dsp:txBody>
      <dsp:txXfrm>
        <a:off x="1324790" y="2007892"/>
        <a:ext cx="1717785" cy="1066569"/>
      </dsp:txXfrm>
    </dsp:sp>
    <dsp:sp modelId="{45411415-D009-4CC6-981C-105B72C29C10}">
      <dsp:nvSpPr>
        <dsp:cNvPr id="0" name=""/>
        <dsp:cNvSpPr/>
      </dsp:nvSpPr>
      <dsp:spPr>
        <a:xfrm>
          <a:off x="3053" y="3438208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059BD4-D478-4979-B82B-4D3767ED4C72}">
      <dsp:nvSpPr>
        <dsp:cNvPr id="0" name=""/>
        <dsp:cNvSpPr/>
      </dsp:nvSpPr>
      <dsp:spPr>
        <a:xfrm>
          <a:off x="201292" y="3626535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什么是电流热效应</a:t>
          </a:r>
        </a:p>
      </dsp:txBody>
      <dsp:txXfrm>
        <a:off x="234475" y="3659718"/>
        <a:ext cx="1717785" cy="1066569"/>
      </dsp:txXfrm>
    </dsp:sp>
    <dsp:sp modelId="{83C01A9B-0C9C-41EE-A80A-73F918B5DEB6}">
      <dsp:nvSpPr>
        <dsp:cNvPr id="0" name=""/>
        <dsp:cNvSpPr/>
      </dsp:nvSpPr>
      <dsp:spPr>
        <a:xfrm>
          <a:off x="2183682" y="3438208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08415-08F5-4033-AFB0-17B91C4C5BF0}">
      <dsp:nvSpPr>
        <dsp:cNvPr id="0" name=""/>
        <dsp:cNvSpPr/>
      </dsp:nvSpPr>
      <dsp:spPr>
        <a:xfrm>
          <a:off x="2381921" y="3626535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利用电流热效应的电器</a:t>
          </a:r>
        </a:p>
      </dsp:txBody>
      <dsp:txXfrm>
        <a:off x="2415104" y="3659718"/>
        <a:ext cx="1717785" cy="1066569"/>
      </dsp:txXfrm>
    </dsp:sp>
    <dsp:sp modelId="{A3CC9685-4908-451E-9991-E529ABB4B520}">
      <dsp:nvSpPr>
        <dsp:cNvPr id="0" name=""/>
        <dsp:cNvSpPr/>
      </dsp:nvSpPr>
      <dsp:spPr>
        <a:xfrm>
          <a:off x="5454626" y="1786381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74662B-FAC4-4B5E-B5BF-97B540184DDC}">
      <dsp:nvSpPr>
        <dsp:cNvPr id="0" name=""/>
        <dsp:cNvSpPr/>
      </dsp:nvSpPr>
      <dsp:spPr>
        <a:xfrm>
          <a:off x="5652865" y="1974709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焦耳定律</a:t>
          </a:r>
        </a:p>
      </dsp:txBody>
      <dsp:txXfrm>
        <a:off x="5686048" y="2007892"/>
        <a:ext cx="1717785" cy="1066569"/>
      </dsp:txXfrm>
    </dsp:sp>
    <dsp:sp modelId="{B4F50C75-B9B2-4BD4-9CB7-77D72C3A586E}">
      <dsp:nvSpPr>
        <dsp:cNvPr id="0" name=""/>
        <dsp:cNvSpPr/>
      </dsp:nvSpPr>
      <dsp:spPr>
        <a:xfrm>
          <a:off x="4364311" y="3438208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26EFE4-F171-4568-AD25-D2346F4C5885}">
      <dsp:nvSpPr>
        <dsp:cNvPr id="0" name=""/>
        <dsp:cNvSpPr/>
      </dsp:nvSpPr>
      <dsp:spPr>
        <a:xfrm>
          <a:off x="4562550" y="3626535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焦耳定律内容</a:t>
          </a:r>
        </a:p>
      </dsp:txBody>
      <dsp:txXfrm>
        <a:off x="4595733" y="3659718"/>
        <a:ext cx="1717785" cy="1066569"/>
      </dsp:txXfrm>
    </dsp:sp>
    <dsp:sp modelId="{3DFE0673-8EFE-4B75-BE8F-CCA5BC93F716}">
      <dsp:nvSpPr>
        <dsp:cNvPr id="0" name=""/>
        <dsp:cNvSpPr/>
      </dsp:nvSpPr>
      <dsp:spPr>
        <a:xfrm>
          <a:off x="6544940" y="3438208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7CF53-596A-4F76-93C4-C5BFEDC8D752}">
      <dsp:nvSpPr>
        <dsp:cNvPr id="0" name=""/>
        <dsp:cNvSpPr/>
      </dsp:nvSpPr>
      <dsp:spPr>
        <a:xfrm>
          <a:off x="6743179" y="3626535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焦耳定律应用</a:t>
          </a:r>
        </a:p>
      </dsp:txBody>
      <dsp:txXfrm>
        <a:off x="6776362" y="3659718"/>
        <a:ext cx="1717785" cy="1066569"/>
      </dsp:txXfrm>
    </dsp:sp>
    <dsp:sp modelId="{DFC0D575-D98D-4F12-9F3B-16BF475ED1AB}">
      <dsp:nvSpPr>
        <dsp:cNvPr id="0" name=""/>
        <dsp:cNvSpPr/>
      </dsp:nvSpPr>
      <dsp:spPr>
        <a:xfrm>
          <a:off x="7635255" y="1786381"/>
          <a:ext cx="1784151" cy="11329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3B660-2240-4FF5-8A71-92AD5FDBA083}">
      <dsp:nvSpPr>
        <dsp:cNvPr id="0" name=""/>
        <dsp:cNvSpPr/>
      </dsp:nvSpPr>
      <dsp:spPr>
        <a:xfrm>
          <a:off x="7833494" y="1974709"/>
          <a:ext cx="1784151" cy="11329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>
              <a:sym typeface="+mn-ea"/>
            </a:rPr>
            <a:t>电流热效应应用与防治</a:t>
          </a:r>
          <a:endParaRPr lang="zh-CN" sz="2400" kern="1200"/>
        </a:p>
      </dsp:txBody>
      <dsp:txXfrm>
        <a:off x="7866677" y="2007892"/>
        <a:ext cx="1717785" cy="1066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85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785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859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464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50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76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922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193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750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491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75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000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42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7521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01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229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0500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815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900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779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720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54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798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75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874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39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image" Target="../media/image17.png"/><Relationship Id="rId4" Type="http://schemas.openxmlformats.org/officeDocument/2006/relationships/tags" Target="../tags/tag98.xml"/><Relationship Id="rId9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image" Target="../media/image18.wmf"/><Relationship Id="rId2" Type="http://schemas.openxmlformats.org/officeDocument/2006/relationships/tags" Target="../tags/tag105.xml"/><Relationship Id="rId1" Type="http://schemas.openxmlformats.org/officeDocument/2006/relationships/vmlDrawing" Target="../drawings/vmlDrawing2.vml"/><Relationship Id="rId6" Type="http://schemas.openxmlformats.org/officeDocument/2006/relationships/tags" Target="../tags/tag109.xml"/><Relationship Id="rId11" Type="http://schemas.openxmlformats.org/officeDocument/2006/relationships/oleObject" Target="../embeddings/oleObject2.bin"/><Relationship Id="rId5" Type="http://schemas.openxmlformats.org/officeDocument/2006/relationships/tags" Target="../tags/tag108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07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1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2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13" Type="http://schemas.openxmlformats.org/officeDocument/2006/relationships/image" Target="../media/image19.png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37.xml"/><Relationship Id="rId10" Type="http://schemas.openxmlformats.org/officeDocument/2006/relationships/tags" Target="../tags/tag142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15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9.xml"/><Relationship Id="rId9" Type="http://schemas.openxmlformats.org/officeDocument/2006/relationships/tags" Target="../tags/tag15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6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1.xml"/><Relationship Id="rId4" Type="http://schemas.openxmlformats.org/officeDocument/2006/relationships/tags" Target="../tags/tag17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9.xml"/><Relationship Id="rId4" Type="http://schemas.openxmlformats.org/officeDocument/2006/relationships/tags" Target="../tags/tag1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7.xml"/><Relationship Id="rId4" Type="http://schemas.openxmlformats.org/officeDocument/2006/relationships/tags" Target="../tags/tag18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10" Type="http://schemas.openxmlformats.org/officeDocument/2006/relationships/image" Target="../media/image20.png"/><Relationship Id="rId4" Type="http://schemas.openxmlformats.org/officeDocument/2006/relationships/tags" Target="../tags/tag203.xml"/><Relationship Id="rId9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10" Type="http://schemas.openxmlformats.org/officeDocument/2006/relationships/image" Target="../media/image21.png"/><Relationship Id="rId4" Type="http://schemas.openxmlformats.org/officeDocument/2006/relationships/tags" Target="../tags/tag213.xml"/><Relationship Id="rId9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2.xml"/><Relationship Id="rId7" Type="http://schemas.openxmlformats.org/officeDocument/2006/relationships/tags" Target="../tags/tag226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10" Type="http://schemas.openxmlformats.org/officeDocument/2006/relationships/image" Target="../media/image21.png"/><Relationship Id="rId4" Type="http://schemas.openxmlformats.org/officeDocument/2006/relationships/tags" Target="../tags/tag223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10" Type="http://schemas.openxmlformats.org/officeDocument/2006/relationships/image" Target="../media/image22.png"/><Relationship Id="rId4" Type="http://schemas.openxmlformats.org/officeDocument/2006/relationships/tags" Target="../tags/tag233.xml"/><Relationship Id="rId9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24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oleObject" Target="../embeddings/oleObject3.bin"/><Relationship Id="rId3" Type="http://schemas.openxmlformats.org/officeDocument/2006/relationships/tags" Target="../tags/tag250.xml"/><Relationship Id="rId7" Type="http://schemas.openxmlformats.org/officeDocument/2006/relationships/tags" Target="../tags/tag254.xml"/><Relationship Id="rId12" Type="http://schemas.openxmlformats.org/officeDocument/2006/relationships/notesSlide" Target="../notesSlides/notesSlide25.xml"/><Relationship Id="rId2" Type="http://schemas.openxmlformats.org/officeDocument/2006/relationships/tags" Target="../tags/tag249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tags" Target="../tags/tag25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2.xml"/><Relationship Id="rId15" Type="http://schemas.openxmlformats.org/officeDocument/2006/relationships/oleObject" Target="../embeddings/oleObject4.bin"/><Relationship Id="rId10" Type="http://schemas.openxmlformats.org/officeDocument/2006/relationships/tags" Target="../tags/tag257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image" Target="../media/image23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68.xml"/><Relationship Id="rId3" Type="http://schemas.openxmlformats.org/officeDocument/2006/relationships/tags" Target="../tags/tag263.xml"/><Relationship Id="rId7" Type="http://schemas.openxmlformats.org/officeDocument/2006/relationships/tags" Target="../tags/tag267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tags" Target="../tags/tag266.xml"/><Relationship Id="rId11" Type="http://schemas.openxmlformats.org/officeDocument/2006/relationships/image" Target="../media/image25.png"/><Relationship Id="rId5" Type="http://schemas.openxmlformats.org/officeDocument/2006/relationships/tags" Target="../tags/tag265.xml"/><Relationship Id="rId10" Type="http://schemas.openxmlformats.org/officeDocument/2006/relationships/notesSlide" Target="../notesSlides/notesSlide26.xml"/><Relationship Id="rId4" Type="http://schemas.openxmlformats.org/officeDocument/2006/relationships/tags" Target="../tags/tag264.xml"/><Relationship Id="rId9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74.xml"/><Relationship Id="rId7" Type="http://schemas.openxmlformats.org/officeDocument/2006/relationships/diagramLayout" Target="../diagrams/layout1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7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3" Type="http://schemas.openxmlformats.org/officeDocument/2006/relationships/tags" Target="../tags/tag28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11" Type="http://schemas.openxmlformats.org/officeDocument/2006/relationships/image" Target="../media/image28.png"/><Relationship Id="rId5" Type="http://schemas.openxmlformats.org/officeDocument/2006/relationships/tags" Target="../tags/tag288.xml"/><Relationship Id="rId10" Type="http://schemas.openxmlformats.org/officeDocument/2006/relationships/image" Target="../media/image27.png"/><Relationship Id="rId4" Type="http://schemas.openxmlformats.org/officeDocument/2006/relationships/tags" Target="../tags/tag287.xml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26" Type="http://schemas.openxmlformats.org/officeDocument/2006/relationships/hyperlink" Target="http://image.baidu.com/i?ct=503316480&amp;z=0&amp;tn=baiduimagedetail&amp;word=%C8%C8%B5%C3%BF%EC&amp;in=28859&amp;cl=2&amp;lm=-1&amp;pn=1&amp;rn=1&amp;di=2322328590&amp;ln=2000&amp;fr=&amp;fmq=&amp;ic=0&amp;s=0&amp;se=1&amp;sme=0&amp;tab=&amp;width=&amp;height=&amp;face=0" TargetMode="External"/><Relationship Id="rId3" Type="http://schemas.openxmlformats.org/officeDocument/2006/relationships/tags" Target="../tags/tag23.xml"/><Relationship Id="rId21" Type="http://schemas.openxmlformats.org/officeDocument/2006/relationships/tags" Target="../tags/tag41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5" Type="http://schemas.openxmlformats.org/officeDocument/2006/relationships/image" Target="../media/image6.jpeg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tags" Target="../tags/tag40.xml"/><Relationship Id="rId29" Type="http://schemas.openxmlformats.org/officeDocument/2006/relationships/image" Target="../media/image8.jpe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24" Type="http://schemas.openxmlformats.org/officeDocument/2006/relationships/image" Target="../media/image5.jpeg"/><Relationship Id="rId32" Type="http://schemas.openxmlformats.org/officeDocument/2006/relationships/image" Target="../media/image10.jpeg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23" Type="http://schemas.openxmlformats.org/officeDocument/2006/relationships/notesSlide" Target="../notesSlides/notesSlide4.xml"/><Relationship Id="rId28" Type="http://schemas.openxmlformats.org/officeDocument/2006/relationships/hyperlink" Target="http://image.baidu.com/i?ct=503316480&amp;z=0&amp;tn=baiduimagedetail&amp;word=%B5%E7%C8%C8%CC%BA&amp;in=7964&amp;cl=2&amp;lm=-1&amp;pn=2&amp;rn=1&amp;di=652605738&amp;ln=2000&amp;fr=&amp;fmq=&amp;ic=0&amp;s=0&amp;se=1&amp;sme=0&amp;tab=&amp;width=&amp;height=&amp;face=0" TargetMode="Externa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31" Type="http://schemas.openxmlformats.org/officeDocument/2006/relationships/image" Target="../media/image9.jpeg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7.jpeg"/><Relationship Id="rId30" Type="http://schemas.openxmlformats.org/officeDocument/2006/relationships/hyperlink" Target="http://image.baidu.com/i?ct=503316480&amp;z=0&amp;tn=baiduimagedetail&amp;word=%B5%E7%EC%D9%B6%B7&amp;in=12843&amp;cl=2&amp;lm=-1&amp;pn=12&amp;rn=1&amp;di=5660735265&amp;ln=2000&amp;fr=&amp;fmq=&amp;ic=0&amp;s=0&amp;se=1&amp;sme=0&amp;tab=&amp;width=&amp;height=&amp;face=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image" Target="../media/image12.png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image" Target="../media/image11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4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image" Target="../media/image13.jpeg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image" Target="../media/image14.jpeg"/><Relationship Id="rId4" Type="http://schemas.openxmlformats.org/officeDocument/2006/relationships/tags" Target="../tags/tag75.xml"/><Relationship Id="rId9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5" Type="http://schemas.openxmlformats.org/officeDocument/2006/relationships/tags" Target="../tags/tag85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90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17409" name="文本框 1"/>
          <p:cNvSpPr/>
          <p:nvPr>
            <p:custDataLst>
              <p:tags r:id="rId5"/>
            </p:custDataLst>
          </p:nvPr>
        </p:nvSpPr>
        <p:spPr>
          <a:xfrm>
            <a:off x="2115319" y="2015302"/>
            <a:ext cx="9411499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如图所示，下列常见电器中不是利用电流热效应工作的是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17411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3937" y="3055291"/>
            <a:ext cx="8430399" cy="27306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0245150" y="2173759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5078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409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17409" name="文本框 1"/>
          <p:cNvSpPr/>
          <p:nvPr>
            <p:custDataLst>
              <p:tags r:id="rId6"/>
            </p:custDataLst>
          </p:nvPr>
        </p:nvSpPr>
        <p:spPr>
          <a:xfrm>
            <a:off x="2115319" y="2015302"/>
            <a:ext cx="9411499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一只额定功率是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450 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的电饭锅，在额定电压下使用，每分钟产生多少热量？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482" name="Rectangle 16"/>
          <p:cNvSpPr/>
          <p:nvPr>
            <p:custDataLst>
              <p:tags r:id="rId7"/>
            </p:custDataLst>
          </p:nvPr>
        </p:nvSpPr>
        <p:spPr>
          <a:xfrm>
            <a:off x="672656" y="3573992"/>
            <a:ext cx="7125101" cy="122108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marL="622300" indent="-622300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Pt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450 W×60 s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27 000 J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</a:p>
          <a:p>
            <a:pPr marL="622300" indent="-622300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又因为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，则每分钟产生的热量为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27 000 J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746698" y="3573991"/>
          <a:ext cx="827980" cy="745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11" imgW="405765" imgH="355600" progId="Equation.KSEE3">
                  <p:embed/>
                </p:oleObj>
              </mc:Choice>
              <mc:Fallback>
                <p:oleObj r:id="rId11" imgW="405765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46698" y="3573991"/>
                        <a:ext cx="827980" cy="7450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4801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4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17409" name="文本框 1"/>
          <p:cNvSpPr/>
          <p:nvPr>
            <p:custDataLst>
              <p:tags r:id="rId5"/>
            </p:custDataLst>
          </p:nvPr>
        </p:nvSpPr>
        <p:spPr>
          <a:xfrm>
            <a:off x="2115319" y="2015302"/>
            <a:ext cx="9690643" cy="347827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电炉中的电阻丝通电一段时间后变得很烫，而连接的导线却不怎么热，主要是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．通过导线的电流小于通过电阻丝的电流；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．导线的绝热皮隔热；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．导线散热比电阻丝快；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．导线的电阻远小于电阻丝的电阻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267811" y="2709275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422328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40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17409" name="文本框 1"/>
          <p:cNvSpPr/>
          <p:nvPr>
            <p:custDataLst>
              <p:tags r:id="rId5"/>
            </p:custDataLst>
          </p:nvPr>
        </p:nvSpPr>
        <p:spPr>
          <a:xfrm>
            <a:off x="2115319" y="2015302"/>
            <a:ext cx="9690643" cy="40428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用同种材料制成两段长度相等、横截面积不同的圆柱形导体，甲比乙的横截面积大，如图所示，将它们串联在电路中，通电一段时间后，比较甲、乙两导体升高的温度，下列判断正确的是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．甲导体的温度升高得多；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．乙导体的温度升高得多；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．甲、乙两导体升高的温度相同；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．条件不足，无法判断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780747" y="3258374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7797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409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17409" name="文本框 1"/>
          <p:cNvSpPr/>
          <p:nvPr>
            <p:custDataLst>
              <p:tags r:id="rId5"/>
            </p:custDataLst>
          </p:nvPr>
        </p:nvSpPr>
        <p:spPr>
          <a:xfrm>
            <a:off x="468181" y="2709275"/>
            <a:ext cx="9690643" cy="40428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探究电流产生热量的多少用如图所示的电路。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图示操作，是通过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的方法来保证流过两电热丝的电流相等，这时探究电流产生热量的多少与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的关系。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若要探究电流产生的热量与电流大小的关系，则可以在电路中接入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，来方便地改变电路中的电流。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本探究过程除了运用到控制变量法，同时还用到的主要方法是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591694" y="3359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串联</a:t>
            </a:r>
          </a:p>
        </p:txBody>
      </p:sp>
      <p:pic>
        <p:nvPicPr>
          <p:cNvPr id="36866" name="Picture 4" descr="W5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2900" y="1111456"/>
            <a:ext cx="2923765" cy="19596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920621" y="392712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电阻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68181" y="49878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滑动变阻器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739763" y="610540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转换法</a:t>
            </a:r>
          </a:p>
        </p:txBody>
      </p:sp>
    </p:spTree>
    <p:extLst>
      <p:ext uri="{BB962C8B-B14F-4D97-AF65-F5344CB8AC3E}">
        <p14:creationId xmlns:p14="http://schemas.microsoft.com/office/powerpoint/2010/main" val="306010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409" grpId="0"/>
      <p:bldP spid="2" grpId="0"/>
      <p:bldP spid="3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三、电能与电热</a:t>
            </a:r>
          </a:p>
        </p:txBody>
      </p:sp>
      <p:sp>
        <p:nvSpPr>
          <p:cNvPr id="14338" name="Rectangle 6"/>
          <p:cNvSpPr/>
          <p:nvPr>
            <p:custDataLst>
              <p:tags r:id="rId4"/>
            </p:custDataLst>
          </p:nvPr>
        </p:nvSpPr>
        <p:spPr>
          <a:xfrm>
            <a:off x="299938" y="2023064"/>
            <a:ext cx="11427888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当电流通过导体时，如果电能全部转化为内能，而没有同时转化成其他形式的能量，那么电流产生的热量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就等于消耗的电能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这样的电路就是纯电阻电路）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即：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 = W  = UIt = I</a:t>
            </a:r>
            <a:r>
              <a:rPr lang="en-US" altLang="zh-CN" sz="24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Rt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；如：电暖器，电饭锅，电炉子等。</a:t>
            </a:r>
          </a:p>
        </p:txBody>
      </p:sp>
      <p:sp>
        <p:nvSpPr>
          <p:cNvPr id="14339" name="Rectangle 22"/>
          <p:cNvSpPr/>
          <p:nvPr>
            <p:custDataLst>
              <p:tags r:id="rId5"/>
            </p:custDataLst>
          </p:nvPr>
        </p:nvSpPr>
        <p:spPr>
          <a:xfrm>
            <a:off x="299938" y="3951376"/>
            <a:ext cx="8207336" cy="657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当电扇工作时，消耗的电能主要转化为电机的机械能。</a:t>
            </a:r>
          </a:p>
        </p:txBody>
      </p:sp>
      <p:sp>
        <p:nvSpPr>
          <p:cNvPr id="20488" name="矩形 14344"/>
          <p:cNvSpPr/>
          <p:nvPr>
            <p:custDataLst>
              <p:tags r:id="rId6"/>
            </p:custDataLst>
          </p:nvPr>
        </p:nvSpPr>
        <p:spPr>
          <a:xfrm>
            <a:off x="325143" y="5245218"/>
            <a:ext cx="2554514" cy="53163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电能（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W=UIt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2" name="左大括号 1"/>
          <p:cNvSpPr/>
          <p:nvPr>
            <p:custDataLst>
              <p:tags r:id="rId7"/>
            </p:custDataLst>
          </p:nvPr>
        </p:nvSpPr>
        <p:spPr>
          <a:xfrm>
            <a:off x="2879657" y="4923132"/>
            <a:ext cx="323252" cy="1176455"/>
          </a:xfrm>
          <a:prstGeom prst="leftBrace">
            <a:avLst/>
          </a:prstGeom>
          <a:ln w="28575" cmpd="sng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4344"/>
          <p:cNvSpPr/>
          <p:nvPr>
            <p:custDataLst>
              <p:tags r:id="rId8"/>
            </p:custDataLst>
          </p:nvPr>
        </p:nvSpPr>
        <p:spPr>
          <a:xfrm>
            <a:off x="3202909" y="4713582"/>
            <a:ext cx="7155663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内能（热量）（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Q=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</a:t>
            </a:r>
            <a:r>
              <a:rPr lang="en-US" altLang="zh-CN" sz="240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Rt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是用电器本身的电阻。</a:t>
            </a:r>
          </a:p>
        </p:txBody>
      </p:sp>
      <p:sp>
        <p:nvSpPr>
          <p:cNvPr id="4" name="矩形 14344"/>
          <p:cNvSpPr/>
          <p:nvPr>
            <p:custDataLst>
              <p:tags r:id="rId9"/>
            </p:custDataLst>
          </p:nvPr>
        </p:nvSpPr>
        <p:spPr>
          <a:xfrm>
            <a:off x="3299948" y="5630687"/>
            <a:ext cx="2598622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机械能（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W-Q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4879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338" grpId="0"/>
      <p:bldP spid="14339" grpId="0"/>
      <p:bldP spid="20488" grpId="0"/>
      <p:bldP spid="2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三、电能与电热</a:t>
            </a:r>
          </a:p>
        </p:txBody>
      </p:sp>
      <p:sp>
        <p:nvSpPr>
          <p:cNvPr id="2356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8288" y="2125251"/>
            <a:ext cx="1645248" cy="632531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随讲随练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203536" y="2125252"/>
            <a:ext cx="9708286" cy="234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一台电动机正常工作时线圈两端的电压为380伏，线圈的电阻为2欧,线圈中的电流为10安,若这台电动机正常工作1秒钟，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求：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）消耗的电能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W;</a:t>
            </a:r>
            <a:endParaRPr lang="en-US" altLang="zh-CN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2）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产生的热量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9395" name="内容占位符 59394"/>
          <p:cNvSpPr>
            <a:spLocks noGrp="1" noRot="1"/>
          </p:cNvSpPr>
          <p:nvPr>
            <p:ph idx="1"/>
            <p:custDataLst>
              <p:tags r:id="rId6"/>
            </p:custDataLst>
          </p:nvPr>
        </p:nvSpPr>
        <p:spPr>
          <a:xfrm>
            <a:off x="558288" y="4474927"/>
            <a:ext cx="10270985" cy="1678987"/>
          </a:xfrm>
        </p:spPr>
        <p:txBody>
          <a:bodyPr vert="horz" wrap="square" lIns="91440" tIns="45720" rIns="91440" bIns="45720" anchor="t">
            <a:normAutofit fontScale="55000" lnSpcReduction="20000"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（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）电动机消耗的电能：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W＝UIt＝380V×10A×1s＝3800J;</a:t>
            </a:r>
          </a:p>
          <a:p>
            <a:pPr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（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）电动机产生的热量：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Q＝I</a:t>
            </a:r>
            <a:r>
              <a:rPr lang="en-US" altLang="zh-CN" baseline="3000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Rt＝10 A×10 A×2Ω ×1s＝200J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>
              <a:solidFill>
                <a:srgbClr val="9323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 消耗的电能是3800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；产生的热量是200</a:t>
            </a:r>
            <a:r>
              <a:rPr lang="en-US" altLang="zh-CN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altLang="en-US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5142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561" grpId="0" animBg="1"/>
      <p:bldP spid="6" grpId="0"/>
      <p:bldP spid="5939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6" y="1991372"/>
            <a:ext cx="11604953" cy="3478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将规格都是“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220 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180 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的一台电冰箱、一台电脑和一床电热毯，分别接入同一家庭电路中，若通电时间相同，则下列说法正确的是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．电冰箱产生的热量最多；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．电脑产生的热量最多；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．电热毯产生的热量最多；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．三者产生的热量一样多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687486" y="27112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46257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6" y="1991372"/>
            <a:ext cx="11604953" cy="3478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电流的热效应在科研、生产、生活中被广泛应用，但有时它也会给我们带来危害，下列情况中不属于防止电热危害的是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．电视机的后盖有许多孔；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．电动机外壳有许多散热片；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．家电长时间停用，隔一段时间应通电一次；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．电脑机箱内有小风扇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277270" y="272609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79509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6" y="1991372"/>
            <a:ext cx="11604953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有些家用电器在使用过程中，温度过高会损坏电器。下列家用电器中要防止电热产生危害的是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．电饭煲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．电热水器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．电熨斗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．电视机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910529" y="2740966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0837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038432" y="2412380"/>
            <a:ext cx="5868324" cy="675863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第十八章  电功率</a:t>
            </a:r>
          </a:p>
        </p:txBody>
      </p:sp>
      <p:sp>
        <p:nvSpPr>
          <p:cNvPr id="11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115323" y="3996556"/>
            <a:ext cx="58683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18.4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焦耳定律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5" y="1991372"/>
            <a:ext cx="11795880" cy="1221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家用电风扇的电动机线圈电阻为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，正常工作时，通过的电流为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，通电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min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，电风扇消耗的电能为</a:t>
            </a:r>
            <a:r>
              <a:rPr lang="en-US" alt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，线圈产生的热量为</a:t>
            </a:r>
            <a:r>
              <a:rPr lang="en-US" alt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849411" y="2638779"/>
            <a:ext cx="160744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2.64×10</a:t>
            </a:r>
            <a:r>
              <a:rPr lang="en-US" altLang="zh-CN" sz="2400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7218045" y="2653654"/>
            <a:ext cx="1607441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4.8×10</a:t>
            </a:r>
            <a:r>
              <a:rPr lang="en-US" altLang="zh-CN" sz="2400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69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5" y="2035352"/>
            <a:ext cx="11795880" cy="234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如图所示，电源电压恒定，电阻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Ω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，闭合开关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，电流表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的示数分别为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0.9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0.6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。求：</a:t>
            </a: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的电流。</a:t>
            </a: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通电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电阻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产生的电热。</a:t>
            </a:r>
          </a:p>
        </p:txBody>
      </p:sp>
      <p:pic>
        <p:nvPicPr>
          <p:cNvPr id="35842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11" y="2882930"/>
            <a:ext cx="2693771" cy="19063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矩形 4"/>
          <p:cNvSpPr/>
          <p:nvPr>
            <p:custDataLst>
              <p:tags r:id="rId6"/>
            </p:custDataLst>
          </p:nvPr>
        </p:nvSpPr>
        <p:spPr>
          <a:xfrm>
            <a:off x="131696" y="4582290"/>
            <a:ext cx="7503175" cy="657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0" lvl="1" indent="0" eaLnBrk="1" hangingPunct="1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解：通过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0.9 A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－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0.6 A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0.3 A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32772" name="矩形 5"/>
          <p:cNvSpPr/>
          <p:nvPr>
            <p:custDataLst>
              <p:tags r:id="rId7"/>
            </p:custDataLst>
          </p:nvPr>
        </p:nvSpPr>
        <p:spPr>
          <a:xfrm>
            <a:off x="131696" y="5239397"/>
            <a:ext cx="9980499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lvl="1" indent="0" eaLnBrk="1" hangingPunct="1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通电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s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产生的电热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="1" baseline="-25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(0.6 A)</a:t>
            </a:r>
            <a:r>
              <a:rPr lang="en-US" altLang="zh-CN" sz="2400" b="1" baseline="30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×10 </a:t>
            </a:r>
            <a:r>
              <a:rPr lang="el-GR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Ω×10 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 J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65471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32771" grpId="0"/>
      <p:bldP spid="327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5" y="2035352"/>
            <a:ext cx="11795880" cy="3478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如图是探究电流通过导体时产生热量的实验，甲、乙两套装置中各有两个相同的透明容器，其中密封着等量的空气和一段电阻丝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阻值在图中已标出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形管中装有等量的液体，接通电源，观察现象。</a:t>
            </a: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实验中通过观察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的变化来比较</a:t>
            </a: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导体所产生热量的多少，这里运用了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填</a:t>
            </a:r>
          </a:p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“转换法”或“等效替代法”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的物理思想。</a:t>
            </a:r>
          </a:p>
        </p:txBody>
      </p:sp>
      <p:pic>
        <p:nvPicPr>
          <p:cNvPr id="63490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1366" y="3704637"/>
            <a:ext cx="4629820" cy="22733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849411" y="3576579"/>
            <a:ext cx="1723549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液面高度差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082562" y="4124384"/>
            <a:ext cx="1107996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转换法</a:t>
            </a:r>
          </a:p>
        </p:txBody>
      </p:sp>
    </p:spTree>
    <p:extLst>
      <p:ext uri="{BB962C8B-B14F-4D97-AF65-F5344CB8AC3E}">
        <p14:creationId xmlns:p14="http://schemas.microsoft.com/office/powerpoint/2010/main" val="1466329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71771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四、课堂练习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31695" y="2035352"/>
            <a:ext cx="11795880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用甲装置进行实验时，通过控制通电时间和电路中的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不变，来研究导体产生热量与电阻的关系。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41655" indent="-541655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在乙装置中，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透明容器中产生热量较多的是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容器。</a:t>
            </a:r>
          </a:p>
        </p:txBody>
      </p:sp>
      <p:pic>
        <p:nvPicPr>
          <p:cNvPr id="63490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2929" y="4111449"/>
            <a:ext cx="4629820" cy="22733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782634" y="1932517"/>
            <a:ext cx="800219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398890" y="3022306"/>
            <a:ext cx="389850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Font typeface="Arial" panose="020B0604020202020204" pitchFamily="34" charset="0"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017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787032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考点一：电流热效应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799024" y="2021770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203536" y="1832269"/>
            <a:ext cx="8775076" cy="657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在如图所示的家用电器中，没有用到电流的热效应的是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13316" name="Picture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657221" y="2887134"/>
            <a:ext cx="8141803" cy="26743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8528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224" y="1109193"/>
            <a:ext cx="3609968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考点一：电流热效应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35927" y="3888317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: 圆角 2"/>
          <p:cNvSpPr/>
          <p:nvPr>
            <p:custDataLst>
              <p:tags r:id="rId5"/>
            </p:custDataLst>
          </p:nvPr>
        </p:nvSpPr>
        <p:spPr>
          <a:xfrm>
            <a:off x="272213" y="2058561"/>
            <a:ext cx="1727164" cy="51820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72212" y="2576689"/>
            <a:ext cx="11397643" cy="40428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用同种材料制成两段长度相等、横截面积不同的圆柱形导体，甲比乙的横截面积大，如图所示，将它们串联在电路中，通电一段时间后，比较甲、乙两导体升高的温度，下列判断正确的是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．甲导体的温度升高得多；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．乙导体的温度升高得多；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．甲、乙两导体升高的温度相同；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．条件不足，无法判断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93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4" grpId="0"/>
      <p:bldP spid="10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9031" y="1125362"/>
            <a:ext cx="3974808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考点二：焦耳定律及应用</a:t>
            </a:r>
          </a:p>
        </p:txBody>
      </p:sp>
      <p:sp>
        <p:nvSpPr>
          <p:cNvPr id="11" name="矩形: 圆角 2"/>
          <p:cNvSpPr/>
          <p:nvPr>
            <p:custDataLst>
              <p:tags r:id="rId5"/>
            </p:custDataLst>
          </p:nvPr>
        </p:nvSpPr>
        <p:spPr>
          <a:xfrm>
            <a:off x="419031" y="1901209"/>
            <a:ext cx="1784505" cy="5185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203536" y="1801225"/>
            <a:ext cx="9373061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某校师生自制了一台电烘箱。电烘箱的电阻丝通过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 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的电流时，每分钟可产生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6.6× l0</a:t>
            </a:r>
            <a:r>
              <a:rPr lang="en-US" altLang="zh-CN" sz="2400" baseline="30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的热量。求这台电烘箱的电功率和电阻丝工作时的电阻。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9701" name="Object 7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1051359" y="4244035"/>
          <a:ext cx="3230949" cy="837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13" imgW="1866900" imgH="419100" progId="Equation.DSMT4">
                  <p:embed/>
                </p:oleObj>
              </mc:Choice>
              <mc:Fallback>
                <p:oleObj r:id="rId13" imgW="18669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1359" y="4244035"/>
                        <a:ext cx="3230949" cy="83755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14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051359" y="5738373"/>
          <a:ext cx="4109969" cy="837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r:id="rId15" imgW="2374900" imgH="419100" progId="Equation.DSMT4">
                  <p:embed/>
                </p:oleObj>
              </mc:Choice>
              <mc:Fallback>
                <p:oleObj r:id="rId15" imgW="2374900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51359" y="5738373"/>
                        <a:ext cx="4109969" cy="83755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940142" y="5081588"/>
            <a:ext cx="4653838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</a:t>
            </a:r>
            <a:r>
              <a:rPr lang="en-US" altLang="zh-CN" sz="2400" baseline="30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Rt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得电阻丝工作时的电阻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19031" y="3586927"/>
            <a:ext cx="5051383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解：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Pt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得电烘箱的电功率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00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2" grpId="0"/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816648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考点二：焦耳定律及应用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593578" y="3235737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电阻阻值和通电时间</a:t>
            </a:r>
            <a:endParaRPr kumimoji="0" lang="zh-CN" altLang="en-US" sz="2400" i="0" strike="noStrike" cap="none" spc="0" normalizeH="0" baseline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: 圆角 2"/>
          <p:cNvSpPr/>
          <p:nvPr>
            <p:custDataLst>
              <p:tags r:id="rId5"/>
            </p:custDataLst>
          </p:nvPr>
        </p:nvSpPr>
        <p:spPr>
          <a:xfrm>
            <a:off x="272213" y="2058546"/>
            <a:ext cx="1727164" cy="51823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72212" y="2576690"/>
            <a:ext cx="11506024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探究影响电流热效应的因素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的实验中，要探究电流热效应与电流关系，应控制的变量是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____________________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。如图所示，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，电源电压为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V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，则通电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s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电流通过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产生热量之比为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4035" name="Picture 7" descr="PU40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1124" y="4468460"/>
            <a:ext cx="2776947" cy="21362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262150" y="3802945"/>
            <a:ext cx="76238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24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kumimoji="0" lang="en-US" altLang="zh-CN" sz="2400" i="0" strike="noStrike" cap="none" spc="0" normalizeH="0" baseline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1244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4" grpId="0"/>
      <p:bldP spid="10" grpId="0" animBg="1"/>
      <p:bldP spid="3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3"/>
            </p:custDataLst>
          </p:nvPr>
        </p:nvGraphicFramePr>
        <p:xfrm>
          <a:off x="993702" y="1180983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4085102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2515" y="809743"/>
            <a:ext cx="11559584" cy="57354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1.通过电阻R的电流强度为I时，在时间t内产生的热量为Q，若电阻为2R，电流强度为I/2时，则在时间t内产生的热量为（     ）。</a:t>
            </a:r>
            <a:endParaRPr kumimoji="0" lang="zh-CN" altLang="en-US" sz="2400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A．4Q     B．2Q           C． Q/2     D． Q/4</a:t>
            </a:r>
            <a:endParaRPr kumimoji="0" lang="zh-CN" altLang="en-US" sz="2400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有甲、乙两只电炉，已知电炉电阻R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&gt;R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，现将两只电炉分别接入电源电压为220V的电路中，在相同时间内，通过两电炉的电阻丝的电流I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</a:t>
            </a:r>
            <a:r>
              <a:rPr lang="zh-CN" altLang="en-US" sz="2400" u="sng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　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，两电炉的电阻丝放出的热量Q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甲</a:t>
            </a:r>
            <a:r>
              <a:rPr lang="zh-CN" altLang="en-US" sz="2400" u="sng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lang="zh-CN" altLang="en-US" sz="2400" baseline="-25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乙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。（均选填“&gt;”、“&lt;”或“=”）</a:t>
            </a:r>
            <a:endParaRPr kumimoji="0" lang="zh-CN" altLang="en-US" sz="2400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小李同学自制了一个简易“电热驱蚊器”，它的发热元件是一个阻值为1.0×10</a:t>
            </a:r>
            <a:r>
              <a:rPr lang="zh-CN" altLang="en-US" sz="2400" baseline="300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Ω的电阻。将这个电热驱蚊器接在220V的电源上，100s内产生的热量是多少焦耳？</a:t>
            </a:r>
            <a:endParaRPr kumimoji="0" lang="zh-CN" altLang="en-US" sz="2400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一电热器电阻丝的电阻为120Ω，接在220V的电路中，要产生3.63×105J的热量，需通电 多少时间？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80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>
            <p:custDataLst>
              <p:tags r:id="rId3"/>
            </p:custDataLst>
          </p:nvPr>
        </p:nvSpPr>
        <p:spPr>
          <a:xfrm>
            <a:off x="325143" y="1015150"/>
            <a:ext cx="2215508" cy="592309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观察与思考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675498" y="896409"/>
            <a:ext cx="9342815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在我们生活中，用电器通电后都伴有热现象产生。电器的整体温度会升高。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25143" y="2246195"/>
            <a:ext cx="5461896" cy="1221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</a:rPr>
              <a:t>利用上述现象，制造出了许多生活电器：电炉、电熨斗、电饭煲、电暖气等。</a:t>
            </a:r>
          </a:p>
        </p:txBody>
      </p:sp>
      <p:pic>
        <p:nvPicPr>
          <p:cNvPr id="5123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46"/>
          <a:stretch>
            <a:fillRect/>
          </a:stretch>
        </p:blipFill>
        <p:spPr>
          <a:xfrm>
            <a:off x="5787310" y="2117293"/>
            <a:ext cx="5893816" cy="377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TextBox 33"/>
          <p:cNvSpPr/>
          <p:nvPr>
            <p:custDataLst>
              <p:tags r:id="rId7"/>
            </p:custDataLst>
          </p:nvPr>
        </p:nvSpPr>
        <p:spPr>
          <a:xfrm>
            <a:off x="325143" y="3639315"/>
            <a:ext cx="4831144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  <a:buSzTx/>
              <a:buFontTx/>
            </a:pPr>
            <a:r>
              <a:rPr lang="zh-CN" altLang="zh-CN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这些家用电器的共同特点是什么</a:t>
            </a: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</a:p>
        </p:txBody>
      </p:sp>
      <p:sp>
        <p:nvSpPr>
          <p:cNvPr id="7170" name="TextBox 18"/>
          <p:cNvSpPr/>
          <p:nvPr>
            <p:custDataLst>
              <p:tags r:id="rId8"/>
            </p:custDataLst>
          </p:nvPr>
        </p:nvSpPr>
        <p:spPr>
          <a:xfrm>
            <a:off x="325143" y="4247915"/>
            <a:ext cx="559926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共同特点是：电流通过导体时，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电能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转化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热能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，电器的内能增大。</a:t>
            </a:r>
          </a:p>
        </p:txBody>
      </p:sp>
      <p:sp>
        <p:nvSpPr>
          <p:cNvPr id="7" name="TextBox 18"/>
          <p:cNvSpPr/>
          <p:nvPr>
            <p:custDataLst>
              <p:tags r:id="rId9"/>
            </p:custDataLst>
          </p:nvPr>
        </p:nvSpPr>
        <p:spPr>
          <a:xfrm>
            <a:off x="325143" y="5468997"/>
            <a:ext cx="3306249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这就是电流的热效应。</a:t>
            </a:r>
          </a:p>
        </p:txBody>
      </p:sp>
    </p:spTree>
    <p:extLst>
      <p:ext uri="{BB962C8B-B14F-4D97-AF65-F5344CB8AC3E}">
        <p14:creationId xmlns:p14="http://schemas.microsoft.com/office/powerpoint/2010/main" val="3640976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2" grpId="0"/>
      <p:bldP spid="61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20102" y="920339"/>
            <a:ext cx="11340302" cy="46068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某品牌电动玩具警车的内部等效电路如图，阻值为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的警灯与线圈电阻为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0.5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的电动机串联。当玩具警车正常匀速行驶时，通过电动机线圈的电流为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A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，则警灯两端的电压是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________V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min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内电动机线圈产生的热量是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_______J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如图，定值电阻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的阻值为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的阻值为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 Ω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，闭合开关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后电流表的示数为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0.1 A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。求：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电源电压；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eaLnBrk="0" fontAlgn="auto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电阻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min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内产生的热量。</a:t>
            </a:r>
            <a:endParaRPr lang="zh-CN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8480" indent="-538480" algn="just" eaLnBrk="0" hangingPunct="0">
              <a:lnSpc>
                <a:spcPct val="150000"/>
              </a:lnSpc>
              <a:buClrTx/>
              <a:buSzTx/>
              <a:buFontTx/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8370" name="Picture 4" descr="PU40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3465" y="3335662"/>
            <a:ext cx="2359806" cy="19564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8" name="Picture 4" descr="PU40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38" y="3539713"/>
            <a:ext cx="2528364" cy="17527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New picture"/>
          <p:cNvPicPr/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888504" y="10425759"/>
            <a:ext cx="352868" cy="258704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645841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2693" y="1023174"/>
            <a:ext cx="10170796" cy="338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indent="0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zh-CN" sz="2800" b="1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通过生活实例，认识电流的热效应； </a:t>
            </a:r>
            <a:endParaRPr kumimoji="0" lang="zh-CN" altLang="zh-CN" sz="2800" b="1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举例说出生活中利用电热的实例，了解电热的危害和防止方法；</a:t>
            </a:r>
            <a:endParaRPr kumimoji="0" lang="zh-CN" altLang="zh-CN" sz="2800" b="1" kern="1200" cap="none" spc="0" normalizeH="0" baseline="0" noProof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indent="0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zh-CN" sz="2800" b="1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通过实验探究，总结出焦耳定律，并会用焦耳定律进行计算；</a:t>
            </a:r>
          </a:p>
          <a:p>
            <a:pPr marR="0" indent="0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理解焦耳定律；</a:t>
            </a:r>
          </a:p>
          <a:p>
            <a:pPr marR="0" indent="0" defTabSz="914400" eaLnBrk="1" fontAlgn="auto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会利用焦耳定律解释一些生活中简单现象。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0975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93762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一、电流的热效应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131695" y="1995612"/>
            <a:ext cx="3480793" cy="592358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什么是电流的热效应</a:t>
            </a:r>
          </a:p>
        </p:txBody>
      </p:sp>
      <p:sp>
        <p:nvSpPr>
          <p:cNvPr id="5122" name="文本框 9218"/>
          <p:cNvSpPr/>
          <p:nvPr>
            <p:custDataLst>
              <p:tags r:id="rId5"/>
            </p:custDataLst>
          </p:nvPr>
        </p:nvSpPr>
        <p:spPr>
          <a:xfrm>
            <a:off x="3612489" y="1895005"/>
            <a:ext cx="8183391" cy="122108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电流通过导体时，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电能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转化成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内能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的现象，叫做电流的热效应。产生的热量叫做电热。</a:t>
            </a:r>
            <a:endParaRPr lang="en-US" altLang="zh-CN" sz="2400" b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>
            <p:custDataLst>
              <p:tags r:id="rId6"/>
            </p:custDataLst>
          </p:nvPr>
        </p:nvSpPr>
        <p:spPr>
          <a:xfrm>
            <a:off x="131695" y="3198963"/>
            <a:ext cx="2187783" cy="587722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电热的利用</a:t>
            </a:r>
          </a:p>
        </p:txBody>
      </p:sp>
      <p:grpSp>
        <p:nvGrpSpPr>
          <p:cNvPr id="6147" name="组合 34"/>
          <p:cNvGrpSpPr/>
          <p:nvPr>
            <p:custDataLst>
              <p:tags r:id="rId7"/>
            </p:custDataLst>
          </p:nvPr>
        </p:nvGrpSpPr>
        <p:grpSpPr>
          <a:xfrm>
            <a:off x="5735369" y="3116086"/>
            <a:ext cx="6129194" cy="3472849"/>
            <a:chOff x="1187624" y="1844683"/>
            <a:chExt cx="6769546" cy="4104019"/>
          </a:xfrm>
        </p:grpSpPr>
        <p:pic>
          <p:nvPicPr>
            <p:cNvPr id="7171" name="Picture 3" descr="b1a0c23ebc63fe9ca2751a8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3491880" y="1971351"/>
              <a:ext cx="2448272" cy="16661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Text Box 4"/>
            <p:cNvSpPr/>
            <p:nvPr>
              <p:custDataLst>
                <p:tags r:id="rId11"/>
              </p:custDataLst>
            </p:nvPr>
          </p:nvSpPr>
          <p:spPr>
            <a:xfrm>
              <a:off x="4040550" y="3617810"/>
              <a:ext cx="1111323" cy="4815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电饭锅</a:t>
              </a:r>
            </a:p>
          </p:txBody>
        </p:sp>
        <p:pic>
          <p:nvPicPr>
            <p:cNvPr id="7173" name="Picture 6" descr="W02010031333415796267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>
              <a:off x="1330747" y="4072812"/>
              <a:ext cx="2055446" cy="13388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Text Box 7"/>
            <p:cNvSpPr/>
            <p:nvPr>
              <p:custDataLst>
                <p:tags r:id="rId13"/>
              </p:custDataLst>
            </p:nvPr>
          </p:nvSpPr>
          <p:spPr>
            <a:xfrm>
              <a:off x="1763925" y="5467131"/>
              <a:ext cx="1168477" cy="4815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电烙铁</a:t>
              </a:r>
            </a:p>
          </p:txBody>
        </p:sp>
        <p:pic>
          <p:nvPicPr>
            <p:cNvPr id="7175" name="Picture 9" descr="u=3764851311,2742021005&amp;fm=0&amp;gp=0">
              <a:hlinkClick r:id="rId26"/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3534869" y="3986588"/>
              <a:ext cx="2333275" cy="1546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6" name="Text Box 10"/>
            <p:cNvSpPr/>
            <p:nvPr>
              <p:custDataLst>
                <p:tags r:id="rId15"/>
              </p:custDataLst>
            </p:nvPr>
          </p:nvSpPr>
          <p:spPr>
            <a:xfrm>
              <a:off x="4215186" y="5467131"/>
              <a:ext cx="1192291" cy="4815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热得快</a:t>
              </a:r>
            </a:p>
          </p:txBody>
        </p:sp>
        <p:pic>
          <p:nvPicPr>
            <p:cNvPr id="7177" name="Picture 12" descr="u=3669138869,4088710057&amp;fm=8&amp;gp=0">
              <a:hlinkClick r:id="rId28"/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7624" y="1844683"/>
              <a:ext cx="2455760" cy="19194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8" name="Text Box 13"/>
            <p:cNvSpPr/>
            <p:nvPr>
              <p:custDataLst>
                <p:tags r:id="rId17"/>
              </p:custDataLst>
            </p:nvPr>
          </p:nvSpPr>
          <p:spPr>
            <a:xfrm>
              <a:off x="1832191" y="3655908"/>
              <a:ext cx="1300249" cy="4815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电热毯</a:t>
              </a:r>
            </a:p>
          </p:txBody>
        </p:sp>
        <p:pic>
          <p:nvPicPr>
            <p:cNvPr id="7179" name="Picture 15" descr="u=1999131388,20281945&amp;fm=0&amp;gp=0">
              <a:hlinkClick r:id="rId30"/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31"/>
            <a:stretch>
              <a:fillRect/>
            </a:stretch>
          </p:blipFill>
          <p:spPr>
            <a:xfrm>
              <a:off x="6228506" y="2017271"/>
              <a:ext cx="1583853" cy="1574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0" name="Text Box 16"/>
            <p:cNvSpPr/>
            <p:nvPr>
              <p:custDataLst>
                <p:tags r:id="rId19"/>
              </p:custDataLst>
            </p:nvPr>
          </p:nvSpPr>
          <p:spPr>
            <a:xfrm>
              <a:off x="6612469" y="3605111"/>
              <a:ext cx="1200229" cy="4815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电熨斗</a:t>
              </a:r>
            </a:p>
          </p:txBody>
        </p:sp>
        <p:pic>
          <p:nvPicPr>
            <p:cNvPr id="7181" name="Picture 19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2"/>
            <a:stretch>
              <a:fillRect/>
            </a:stretch>
          </p:blipFill>
          <p:spPr>
            <a:xfrm>
              <a:off x="6083920" y="4004035"/>
              <a:ext cx="1873250" cy="14763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Rectangle 14"/>
            <p:cNvSpPr/>
            <p:nvPr>
              <p:custDataLst>
                <p:tags r:id="rId21"/>
              </p:custDataLst>
            </p:nvPr>
          </p:nvSpPr>
          <p:spPr>
            <a:xfrm>
              <a:off x="6156826" y="5468719"/>
              <a:ext cx="1727314" cy="4799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电热孵化器</a:t>
              </a:r>
            </a:p>
          </p:txBody>
        </p:sp>
      </p:grpSp>
      <p:sp>
        <p:nvSpPr>
          <p:cNvPr id="6160" name="TextBox 41"/>
          <p:cNvSpPr/>
          <p:nvPr>
            <p:custDataLst>
              <p:tags r:id="rId8"/>
            </p:custDataLst>
          </p:nvPr>
        </p:nvSpPr>
        <p:spPr>
          <a:xfrm>
            <a:off x="131696" y="3786776"/>
            <a:ext cx="5603673" cy="178570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电热器的优点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：清洁卫生，没有环境污染，热效率高，还可以方便地控制和调节温度。</a:t>
            </a:r>
          </a:p>
        </p:txBody>
      </p:sp>
      <p:sp>
        <p:nvSpPr>
          <p:cNvPr id="3" name="TextBox 21"/>
          <p:cNvSpPr/>
          <p:nvPr>
            <p:custDataLst>
              <p:tags r:id="rId9"/>
            </p:custDataLst>
          </p:nvPr>
        </p:nvSpPr>
        <p:spPr>
          <a:xfrm>
            <a:off x="131696" y="5572478"/>
            <a:ext cx="5760573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利用电流热效应工作的电器叫作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电热器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。电热器的主要组成部分是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发热体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电阻丝。</a:t>
            </a:r>
            <a:endParaRPr lang="zh-CN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52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122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93762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一、电流的热效应</a:t>
            </a:r>
          </a:p>
        </p:txBody>
      </p:sp>
      <p:sp>
        <p:nvSpPr>
          <p:cNvPr id="2" name="流程图: 可选过程 1"/>
          <p:cNvSpPr/>
          <p:nvPr>
            <p:custDataLst>
              <p:tags r:id="rId4"/>
            </p:custDataLst>
          </p:nvPr>
        </p:nvSpPr>
        <p:spPr>
          <a:xfrm>
            <a:off x="131695" y="2147332"/>
            <a:ext cx="2187783" cy="587722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电热的危害</a:t>
            </a:r>
          </a:p>
        </p:txBody>
      </p:sp>
      <p:sp>
        <p:nvSpPr>
          <p:cNvPr id="6160" name="TextBox 41"/>
          <p:cNvSpPr/>
          <p:nvPr>
            <p:custDataLst>
              <p:tags r:id="rId5"/>
            </p:custDataLst>
          </p:nvPr>
        </p:nvSpPr>
        <p:spPr>
          <a:xfrm>
            <a:off x="2319478" y="2057989"/>
            <a:ext cx="5803422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很多情况下我们并不希望用电器的温度过高。温度过高会对电器带来危害，如：电视机的后盖有很多孔，为了通风散热；电脑运行时要用微型风扇及时散热等等。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Picture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290198" y="991159"/>
            <a:ext cx="3454642" cy="25272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90512" y="3518370"/>
            <a:ext cx="3454328" cy="3077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42"/>
          <p:cNvSpPr/>
          <p:nvPr>
            <p:custDataLst>
              <p:tags r:id="rId8"/>
            </p:custDataLst>
          </p:nvPr>
        </p:nvSpPr>
        <p:spPr>
          <a:xfrm>
            <a:off x="131696" y="4407665"/>
            <a:ext cx="6931339" cy="65710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缺点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：浪费电能，电线老化，影响用电器使用寿命。</a:t>
            </a:r>
          </a:p>
        </p:txBody>
      </p:sp>
      <p:sp>
        <p:nvSpPr>
          <p:cNvPr id="7" name="矩形 12292"/>
          <p:cNvSpPr/>
          <p:nvPr>
            <p:custDataLst>
              <p:tags r:id="rId9"/>
            </p:custDataLst>
          </p:nvPr>
        </p:nvSpPr>
        <p:spPr>
          <a:xfrm>
            <a:off x="131696" y="5064772"/>
            <a:ext cx="8158187" cy="139311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110000"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电流通过导体或用电器都会产生热量，其产生的热量与什么因素有关呢？</a:t>
            </a:r>
          </a:p>
        </p:txBody>
      </p:sp>
    </p:spTree>
    <p:extLst>
      <p:ext uri="{BB962C8B-B14F-4D97-AF65-F5344CB8AC3E}">
        <p14:creationId xmlns:p14="http://schemas.microsoft.com/office/powerpoint/2010/main" val="3633379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93762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一、电流的热效应</a:t>
            </a:r>
          </a:p>
        </p:txBody>
      </p:sp>
      <p:sp>
        <p:nvSpPr>
          <p:cNvPr id="2" name="流程图: 可选过程 1"/>
          <p:cNvSpPr/>
          <p:nvPr>
            <p:custDataLst>
              <p:tags r:id="rId4"/>
            </p:custDataLst>
          </p:nvPr>
        </p:nvSpPr>
        <p:spPr>
          <a:xfrm>
            <a:off x="131695" y="2896280"/>
            <a:ext cx="1732835" cy="587722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演示一</a:t>
            </a:r>
          </a:p>
        </p:txBody>
      </p:sp>
      <p:sp>
        <p:nvSpPr>
          <p:cNvPr id="6160" name="TextBox 41"/>
          <p:cNvSpPr/>
          <p:nvPr>
            <p:custDataLst>
              <p:tags r:id="rId5"/>
            </p:custDataLst>
          </p:nvPr>
        </p:nvSpPr>
        <p:spPr>
          <a:xfrm>
            <a:off x="1864531" y="2777185"/>
            <a:ext cx="5157547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在通电电流和时间相同的条件下，研究通电导体产生的热量跟电阻的关系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46" name="文本框 12291"/>
          <p:cNvSpPr/>
          <p:nvPr>
            <p:custDataLst>
              <p:tags r:id="rId6"/>
            </p:custDataLst>
          </p:nvPr>
        </p:nvSpPr>
        <p:spPr>
          <a:xfrm>
            <a:off x="131695" y="2122018"/>
            <a:ext cx="6719619" cy="468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4000" b="1" i="0" u="none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猜想：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电热可能跟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电流、电阻、通电时间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有关</a:t>
            </a:r>
          </a:p>
        </p:txBody>
      </p:sp>
      <p:grpSp>
        <p:nvGrpSpPr>
          <p:cNvPr id="9221" name="组合 8198"/>
          <p:cNvGrpSpPr/>
          <p:nvPr>
            <p:custDataLst>
              <p:tags r:id="rId7"/>
            </p:custDataLst>
          </p:nvPr>
        </p:nvGrpSpPr>
        <p:grpSpPr>
          <a:xfrm>
            <a:off x="7139910" y="1264092"/>
            <a:ext cx="4787351" cy="3670359"/>
            <a:chOff x="1587" y="1366"/>
            <a:chExt cx="3039" cy="2270"/>
          </a:xfrm>
        </p:grpSpPr>
        <p:pic>
          <p:nvPicPr>
            <p:cNvPr id="9222" name="图片 8199" descr="0990400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587" y="1366"/>
              <a:ext cx="3039" cy="2270"/>
            </a:xfrm>
            <a:prstGeom prst="rect">
              <a:avLst/>
            </a:prstGeom>
            <a:noFill/>
            <a:ln w="28575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9223" name="Rectangle 13"/>
            <p:cNvSpPr/>
            <p:nvPr>
              <p:custDataLst>
                <p:tags r:id="rId12"/>
              </p:custDataLst>
            </p:nvPr>
          </p:nvSpPr>
          <p:spPr>
            <a:xfrm>
              <a:off x="1678" y="1502"/>
              <a:ext cx="123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600" b="1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实验装置</a:t>
              </a: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1696" y="3998266"/>
            <a:ext cx="6720249" cy="234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当电流通过电阻丝时，电流产生的热量会使瓶中的空气温度升高、体积膨胀，导管里面原来一样高的液柱就会逐渐上升。电流产生的热量越多，液面就会上升得越高。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6872109" y="5337058"/>
            <a:ext cx="5055467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在电流相同、通电时间相同的情况下，电阻越大，这个电阻产生的热量越多。</a:t>
            </a: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131696" y="6347943"/>
            <a:ext cx="449353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探究方法：控制变量法、转换法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4082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6146" grpId="0"/>
      <p:bldP spid="3" grpId="0"/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5" y="824618"/>
            <a:ext cx="293762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一、电流的热效应</a:t>
            </a:r>
          </a:p>
        </p:txBody>
      </p:sp>
      <p:sp>
        <p:nvSpPr>
          <p:cNvPr id="2" name="流程图: 可选过程 1"/>
          <p:cNvSpPr/>
          <p:nvPr>
            <p:custDataLst>
              <p:tags r:id="rId4"/>
            </p:custDataLst>
          </p:nvPr>
        </p:nvSpPr>
        <p:spPr>
          <a:xfrm>
            <a:off x="131695" y="2129223"/>
            <a:ext cx="1732835" cy="587722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演示二</a:t>
            </a:r>
          </a:p>
        </p:txBody>
      </p:sp>
      <p:sp>
        <p:nvSpPr>
          <p:cNvPr id="6160" name="TextBox 41"/>
          <p:cNvSpPr/>
          <p:nvPr>
            <p:custDataLst>
              <p:tags r:id="rId5"/>
            </p:custDataLst>
          </p:nvPr>
        </p:nvSpPr>
        <p:spPr>
          <a:xfrm>
            <a:off x="1864530" y="2037292"/>
            <a:ext cx="6094538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在电阻和通电时间相同的条件下，研究通电导体产生的热量跟电流的关系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325" name="图片 10277" descr="Z0XQN}J~F[C9A0~RD7`PWY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58376" y="2429875"/>
            <a:ext cx="3487724" cy="29395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01" name="Text Box 11"/>
          <p:cNvSpPr/>
          <p:nvPr>
            <p:custDataLst>
              <p:tags r:id="rId7"/>
            </p:custDataLst>
          </p:nvPr>
        </p:nvSpPr>
        <p:spPr>
          <a:xfrm>
            <a:off x="131695" y="3363149"/>
            <a:ext cx="782737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控制不变的量是：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电阻、通电时间；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现象：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电流较大的这边的液柱上升较高；</a:t>
            </a:r>
            <a:endParaRPr lang="en-US" alt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结论：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在电阻相同、通电时间相同的情况下，通过一个电阻的电流越大，这个电阻产生的热量越多。</a:t>
            </a:r>
          </a:p>
        </p:txBody>
      </p:sp>
    </p:spTree>
    <p:extLst>
      <p:ext uri="{BB962C8B-B14F-4D97-AF65-F5344CB8AC3E}">
        <p14:creationId xmlns:p14="http://schemas.microsoft.com/office/powerpoint/2010/main" val="123854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6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30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01">
                                            <p:txEl>
                                              <p:charRg st="2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>
                                            <p:txEl>
                                              <p:charRg st="3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301">
                                            <p:txEl>
                                              <p:charRg st="3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2747961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二、焦耳定律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181" y="2107788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焦耳定律</a:t>
            </a:r>
          </a:p>
        </p:txBody>
      </p:sp>
      <p:pic>
        <p:nvPicPr>
          <p:cNvPr id="15363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1238" y="718227"/>
            <a:ext cx="2698496" cy="28910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1" name="Rectangle 4"/>
          <p:cNvSpPr/>
          <p:nvPr>
            <p:custDataLst>
              <p:tags r:id="rId7"/>
            </p:custDataLst>
          </p:nvPr>
        </p:nvSpPr>
        <p:spPr>
          <a:xfrm>
            <a:off x="7698198" y="3519018"/>
            <a:ext cx="4399510" cy="338449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焦耳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James Prescott Joule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1818—1889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），英国物理学家。用近 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 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年的时间做了 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400 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多次实验，</a:t>
            </a:r>
            <a:b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研究热和功的关系。通过大量的实验，于 </a:t>
            </a:r>
            <a:r>
              <a:rPr lang="en-US" altLang="zh-CN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1840 </a:t>
            </a: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年最先精确地确定了电流产生的热量与电流、电阻和通电</a:t>
            </a:r>
            <a:b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时间的关系。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100196" y="2023710"/>
            <a:ext cx="5598002" cy="1785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电流通过导体产生的热量跟电流的二次方成正比，跟导体的电阻成正比，跟通电时间成正比。</a:t>
            </a: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8181" y="4017022"/>
            <a:ext cx="1632015" cy="60148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公  式</a:t>
            </a:r>
          </a:p>
        </p:txBody>
      </p:sp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415887" y="4054534"/>
          <a:ext cx="1282298" cy="52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15" imgW="508000" imgH="203200" progId="Equation.KSEE3">
                  <p:embed/>
                </p:oleObj>
              </mc:Choice>
              <mc:Fallback>
                <p:oleObj r:id="rId15" imgW="508000" imgH="2032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15887" y="4054534"/>
                        <a:ext cx="1282298" cy="526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468181" y="4559007"/>
            <a:ext cx="7038460" cy="23496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其中：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Q—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导体产生的热量，单位焦（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J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）；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I—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通过导体的电流，单位安 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A 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）；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R—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导体电阻，单位欧（Ω ）；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t—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通电时间，单位秒 （</a:t>
            </a:r>
            <a:r>
              <a:rPr lang="en-US" altLang="zh-CN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s)</a:t>
            </a:r>
            <a:r>
              <a:rPr lang="zh-CN" altLang="en-US" sz="2400" b="1">
                <a:solidFill>
                  <a:schemeClr val="hlin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53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5361" grpId="0"/>
      <p:bldP spid="3" grpId="0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3260</Words>
  <Application>Microsoft Office PowerPoint</Application>
  <PresentationFormat>自定义</PresentationFormat>
  <Paragraphs>272</Paragraphs>
  <Slides>30</Slides>
  <Notes>29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Office 主题</vt:lpstr>
      <vt:lpstr>Equation.KSEE3</vt:lpstr>
      <vt:lpstr>Equation.DSMT4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2021-02-22T07:19:52Z</dcterms:created>
  <dcterms:modified xsi:type="dcterms:W3CDTF">2021-08-27T03:05:11Z</dcterms:modified>
</cp:coreProperties>
</file>